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</p:sldMasterIdLst>
  <p:notesMasterIdLst>
    <p:notesMasterId r:id="rId52"/>
  </p:notesMasterIdLst>
  <p:sldIdLst>
    <p:sldId id="1613" r:id="rId2"/>
    <p:sldId id="1643" r:id="rId3"/>
    <p:sldId id="1640" r:id="rId4"/>
    <p:sldId id="1638" r:id="rId5"/>
    <p:sldId id="1639" r:id="rId6"/>
    <p:sldId id="1632" r:id="rId7"/>
    <p:sldId id="1603" r:id="rId8"/>
    <p:sldId id="970" r:id="rId9"/>
    <p:sldId id="1612" r:id="rId10"/>
    <p:sldId id="1615" r:id="rId11"/>
    <p:sldId id="1616" r:id="rId12"/>
    <p:sldId id="1617" r:id="rId13"/>
    <p:sldId id="1642" r:id="rId14"/>
    <p:sldId id="1621" r:id="rId15"/>
    <p:sldId id="1622" r:id="rId16"/>
    <p:sldId id="1623" r:id="rId17"/>
    <p:sldId id="1610" r:id="rId18"/>
    <p:sldId id="1611" r:id="rId19"/>
    <p:sldId id="1578" r:id="rId20"/>
    <p:sldId id="1579" r:id="rId21"/>
    <p:sldId id="1574" r:id="rId22"/>
    <p:sldId id="1567" r:id="rId23"/>
    <p:sldId id="1569" r:id="rId24"/>
    <p:sldId id="1614" r:id="rId25"/>
    <p:sldId id="1624" r:id="rId26"/>
    <p:sldId id="1571" r:id="rId27"/>
    <p:sldId id="1625" r:id="rId28"/>
    <p:sldId id="1572" r:id="rId29"/>
    <p:sldId id="1626" r:id="rId30"/>
    <p:sldId id="1596" r:id="rId31"/>
    <p:sldId id="1584" r:id="rId32"/>
    <p:sldId id="1627" r:id="rId33"/>
    <p:sldId id="1587" r:id="rId34"/>
    <p:sldId id="1628" r:id="rId35"/>
    <p:sldId id="1588" r:id="rId36"/>
    <p:sldId id="1629" r:id="rId37"/>
    <p:sldId id="1597" r:id="rId38"/>
    <p:sldId id="1590" r:id="rId39"/>
    <p:sldId id="1630" r:id="rId40"/>
    <p:sldId id="1599" r:id="rId41"/>
    <p:sldId id="1633" r:id="rId42"/>
    <p:sldId id="1631" r:id="rId43"/>
    <p:sldId id="1634" r:id="rId44"/>
    <p:sldId id="1591" r:id="rId45"/>
    <p:sldId id="1585" r:id="rId46"/>
    <p:sldId id="1595" r:id="rId47"/>
    <p:sldId id="1564" r:id="rId48"/>
    <p:sldId id="1635" r:id="rId49"/>
    <p:sldId id="1636" r:id="rId50"/>
    <p:sldId id="1432" r:id="rId51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itchFamily="34" charset="0"/>
        <a:ea typeface="+mn-ea"/>
        <a:cs typeface="Arial" pitchFamily="34" charset="0"/>
        <a:sym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itchFamily="34" charset="0"/>
        <a:ea typeface="+mn-ea"/>
        <a:cs typeface="Arial" pitchFamily="34" charset="0"/>
        <a:sym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itchFamily="34" charset="0"/>
        <a:ea typeface="+mn-ea"/>
        <a:cs typeface="Arial" pitchFamily="34" charset="0"/>
        <a:sym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itchFamily="34" charset="0"/>
        <a:ea typeface="+mn-ea"/>
        <a:cs typeface="Arial" pitchFamily="34" charset="0"/>
        <a:sym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itchFamily="34" charset="0"/>
        <a:ea typeface="+mn-ea"/>
        <a:cs typeface="Arial" pitchFamily="34" charset="0"/>
        <a:sym typeface="Arial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itchFamily="34" charset="0"/>
        <a:ea typeface="+mn-ea"/>
        <a:cs typeface="Arial" pitchFamily="34" charset="0"/>
        <a:sym typeface="Arial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itchFamily="34" charset="0"/>
        <a:ea typeface="+mn-ea"/>
        <a:cs typeface="Arial" pitchFamily="34" charset="0"/>
        <a:sym typeface="Arial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itchFamily="34" charset="0"/>
        <a:ea typeface="+mn-ea"/>
        <a:cs typeface="Arial" pitchFamily="34" charset="0"/>
        <a:sym typeface="Arial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itchFamily="34" charset="0"/>
        <a:ea typeface="+mn-ea"/>
        <a:cs typeface="Arial" pitchFamily="34" charset="0"/>
        <a:sym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00428B"/>
    <a:srgbClr val="2A467C"/>
    <a:srgbClr val="0D18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2" autoAdjust="0"/>
    <p:restoredTop sz="92527" autoAdjust="0"/>
  </p:normalViewPr>
  <p:slideViewPr>
    <p:cSldViewPr snapToGrid="0">
      <p:cViewPr varScale="1">
        <p:scale>
          <a:sx n="67" d="100"/>
          <a:sy n="67" d="100"/>
        </p:scale>
        <p:origin x="161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hape 3">
            <a:extLst/>
          </p:cNvPr>
          <p:cNvSpPr txBox="1">
            <a:spLocks noGrp="1" noChangeArrowheads="1"/>
          </p:cNvSpPr>
          <p:nvPr>
            <p:ph type="hdr" idx="2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/>
            </a:lvl1pPr>
          </a:lstStyle>
          <a:p>
            <a:pPr>
              <a:defRPr/>
            </a:pPr>
            <a:endParaRPr lang="pt-BR" altLang="pt-BR" dirty="0"/>
          </a:p>
        </p:txBody>
      </p:sp>
      <p:sp>
        <p:nvSpPr>
          <p:cNvPr id="3075" name="Shape 4">
            <a:extLst/>
          </p:cNvPr>
          <p:cNvSpPr txBox="1">
            <a:spLocks noGrp="1" noChangeArrowheads="1"/>
          </p:cNvSpPr>
          <p:nvPr>
            <p:ph type="dt" idx="10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/>
            </a:lvl1pPr>
          </a:lstStyle>
          <a:p>
            <a:pPr>
              <a:defRPr/>
            </a:pPr>
            <a:endParaRPr lang="pt-BR" altLang="pt-BR" dirty="0"/>
          </a:p>
        </p:txBody>
      </p:sp>
      <p:sp>
        <p:nvSpPr>
          <p:cNvPr id="48132" name="Shape 5"/>
          <p:cNvSpPr>
            <a:spLocks noGrp="1" noRot="1" noChangeAspect="1"/>
          </p:cNvSpPr>
          <p:nvPr>
            <p:ph type="sldImg" idx="3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" name="Shape 6">
            <a:extLst/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pPr lvl="0"/>
            <a:endParaRPr noProof="0"/>
          </a:p>
        </p:txBody>
      </p:sp>
      <p:sp>
        <p:nvSpPr>
          <p:cNvPr id="3078" name="Shape 7">
            <a:extLst/>
          </p:cNvPr>
          <p:cNvSpPr txBox="1">
            <a:spLocks noGrp="1" noChangeArrowheads="1"/>
          </p:cNvSpPr>
          <p:nvPr>
            <p:ph type="ftr" idx="11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800"/>
            </a:lvl1pPr>
          </a:lstStyle>
          <a:p>
            <a:pPr>
              <a:defRPr/>
            </a:pPr>
            <a:endParaRPr lang="pt-BR" altLang="pt-BR" dirty="0"/>
          </a:p>
        </p:txBody>
      </p:sp>
      <p:sp>
        <p:nvSpPr>
          <p:cNvPr id="3079" name="Shape 8">
            <a:extLst/>
          </p:cNvPr>
          <p:cNvSpPr txBox="1">
            <a:spLocks noGrp="1" noChangeArrowheads="1"/>
          </p:cNvSpPr>
          <p:nvPr>
            <p:ph type="sldNum" idx="12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25000"/>
              <a:buFont typeface="Arial" pitchFamily="34" charset="0"/>
              <a:buNone/>
              <a:defRPr sz="1200"/>
            </a:lvl1pPr>
          </a:lstStyle>
          <a:p>
            <a:pPr>
              <a:defRPr/>
            </a:pPr>
            <a:fld id="{E1BFE57F-8321-49C7-A1A7-5C6D2511BC4A}" type="slidenum">
              <a:rPr lang="en-US" altLang="pt-BR"/>
              <a:pPr>
                <a:defRPr/>
              </a:pPr>
              <a:t>‹nº›</a:t>
            </a:fld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2784316247"/>
      </p:ext>
    </p:extLst>
  </p:cSld>
  <p:clrMap bg1="lt1" tx1="dk1" bg2="dk2" tx2="lt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ço Reservado para Imagem de Slide 1">
            <a:extLst>
              <a:ext uri="{FF2B5EF4-FFF2-40B4-BE49-F238E27FC236}">
                <a16:creationId xmlns:a16="http://schemas.microsoft.com/office/drawing/2014/main" id="{0E8033A3-A3DD-440B-A134-A3FE72732C7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Espaço Reservado para Anotações 2">
            <a:extLst>
              <a:ext uri="{FF2B5EF4-FFF2-40B4-BE49-F238E27FC236}">
                <a16:creationId xmlns:a16="http://schemas.microsoft.com/office/drawing/2014/main" id="{A35D7F91-DEEC-4ABD-B30A-0535FBE9199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24580" name="Espaço Reservado para Número de Slide 3">
            <a:extLst>
              <a:ext uri="{FF2B5EF4-FFF2-40B4-BE49-F238E27FC236}">
                <a16:creationId xmlns:a16="http://schemas.microsoft.com/office/drawing/2014/main" id="{E69497FB-0FDF-4B0E-A53C-711448427A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54C1DBD-9008-4D32-9E24-595739F33F24}" type="slidenum">
              <a:rPr lang="pt-BR" altLang="pt-BR"/>
              <a:pPr/>
              <a:t>1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213606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ço Reservado para Imagem de Slide 1">
            <a:extLst>
              <a:ext uri="{FF2B5EF4-FFF2-40B4-BE49-F238E27FC236}">
                <a16:creationId xmlns:a16="http://schemas.microsoft.com/office/drawing/2014/main" id="{0E8033A3-A3DD-440B-A134-A3FE72732C7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Espaço Reservado para Anotações 2">
            <a:extLst>
              <a:ext uri="{FF2B5EF4-FFF2-40B4-BE49-F238E27FC236}">
                <a16:creationId xmlns:a16="http://schemas.microsoft.com/office/drawing/2014/main" id="{A35D7F91-DEEC-4ABD-B30A-0535FBE9199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24580" name="Espaço Reservado para Número de Slide 3">
            <a:extLst>
              <a:ext uri="{FF2B5EF4-FFF2-40B4-BE49-F238E27FC236}">
                <a16:creationId xmlns:a16="http://schemas.microsoft.com/office/drawing/2014/main" id="{E69497FB-0FDF-4B0E-A53C-711448427A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54C1DBD-9008-4D32-9E24-595739F33F24}" type="slidenum">
              <a:rPr lang="pt-BR" altLang="pt-BR"/>
              <a:pPr/>
              <a:t>11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205979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ço Reservado para Imagem de Slide 1">
            <a:extLst>
              <a:ext uri="{FF2B5EF4-FFF2-40B4-BE49-F238E27FC236}">
                <a16:creationId xmlns:a16="http://schemas.microsoft.com/office/drawing/2014/main" id="{0E8033A3-A3DD-440B-A134-A3FE72732C7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Espaço Reservado para Anotações 2">
            <a:extLst>
              <a:ext uri="{FF2B5EF4-FFF2-40B4-BE49-F238E27FC236}">
                <a16:creationId xmlns:a16="http://schemas.microsoft.com/office/drawing/2014/main" id="{A35D7F91-DEEC-4ABD-B30A-0535FBE9199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24580" name="Espaço Reservado para Número de Slide 3">
            <a:extLst>
              <a:ext uri="{FF2B5EF4-FFF2-40B4-BE49-F238E27FC236}">
                <a16:creationId xmlns:a16="http://schemas.microsoft.com/office/drawing/2014/main" id="{E69497FB-0FDF-4B0E-A53C-711448427A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54C1DBD-9008-4D32-9E24-595739F33F24}" type="slidenum">
              <a:rPr lang="pt-BR" altLang="pt-BR"/>
              <a:pPr/>
              <a:t>12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752936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hape 184"/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52227" name="Shape 185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0844432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hape 184"/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52227" name="Shape 185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417725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hape 184"/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52227" name="Shape 185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417725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hape 170"/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51203" name="Shape 171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2593908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hape 170"/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51203" name="Shape 171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717010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hape 170"/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51203" name="Shape 171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5481752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hape 184"/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52227" name="Shape 185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1786800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hape 170"/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51203" name="Shape 171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027672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ço Reservado para Imagem de Slide 1">
            <a:extLst>
              <a:ext uri="{FF2B5EF4-FFF2-40B4-BE49-F238E27FC236}">
                <a16:creationId xmlns:a16="http://schemas.microsoft.com/office/drawing/2014/main" id="{0E8033A3-A3DD-440B-A134-A3FE72732C7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Espaço Reservado para Anotações 2">
            <a:extLst>
              <a:ext uri="{FF2B5EF4-FFF2-40B4-BE49-F238E27FC236}">
                <a16:creationId xmlns:a16="http://schemas.microsoft.com/office/drawing/2014/main" id="{A35D7F91-DEEC-4ABD-B30A-0535FBE9199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24580" name="Espaço Reservado para Número de Slide 3">
            <a:extLst>
              <a:ext uri="{FF2B5EF4-FFF2-40B4-BE49-F238E27FC236}">
                <a16:creationId xmlns:a16="http://schemas.microsoft.com/office/drawing/2014/main" id="{E69497FB-0FDF-4B0E-A53C-711448427A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54C1DBD-9008-4D32-9E24-595739F33F24}" type="slidenum">
              <a:rPr lang="pt-BR" altLang="pt-BR"/>
              <a:pPr/>
              <a:t>2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963782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hape 184"/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52227" name="Shape 185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0580180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hape 170"/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51203" name="Shape 171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2593908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hape 170"/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51203" name="Shape 171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2593908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hape 170"/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51203" name="Shape 171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2593908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hape 170"/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51203" name="Shape 171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6262895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hape 170"/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51203" name="Shape 171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2593908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hape 170"/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51203" name="Shape 171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2693452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hape 170"/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51203" name="Shape 171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25939086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hape 170"/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51203" name="Shape 171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58440453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hape 170"/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51203" name="Shape 171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2593908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ço Reservado para Imagem de Slide 1">
            <a:extLst>
              <a:ext uri="{FF2B5EF4-FFF2-40B4-BE49-F238E27FC236}">
                <a16:creationId xmlns:a16="http://schemas.microsoft.com/office/drawing/2014/main" id="{0E8033A3-A3DD-440B-A134-A3FE72732C7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Espaço Reservado para Anotações 2">
            <a:extLst>
              <a:ext uri="{FF2B5EF4-FFF2-40B4-BE49-F238E27FC236}">
                <a16:creationId xmlns:a16="http://schemas.microsoft.com/office/drawing/2014/main" id="{A35D7F91-DEEC-4ABD-B30A-0535FBE9199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24580" name="Espaço Reservado para Número de Slide 3">
            <a:extLst>
              <a:ext uri="{FF2B5EF4-FFF2-40B4-BE49-F238E27FC236}">
                <a16:creationId xmlns:a16="http://schemas.microsoft.com/office/drawing/2014/main" id="{E69497FB-0FDF-4B0E-A53C-711448427A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54C1DBD-9008-4D32-9E24-595739F33F24}" type="slidenum">
              <a:rPr lang="pt-BR" altLang="pt-BR"/>
              <a:pPr/>
              <a:t>3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3910356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hape 170"/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51203" name="Shape 171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25939086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hape 170"/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51203" name="Shape 171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19185536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hape 170"/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51203" name="Shape 171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25939086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hape 170"/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51203" name="Shape 171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55578094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hape 170"/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51203" name="Shape 171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25939086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hape 170"/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51203" name="Shape 171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67661242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hape 170"/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51203" name="Shape 171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25939086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hape 170"/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51203" name="Shape 171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25939086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hape 170"/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51203" name="Shape 171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53344886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hape 170"/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51203" name="Shape 171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2593908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ço Reservado para Imagem de Slide 1">
            <a:extLst>
              <a:ext uri="{FF2B5EF4-FFF2-40B4-BE49-F238E27FC236}">
                <a16:creationId xmlns:a16="http://schemas.microsoft.com/office/drawing/2014/main" id="{0E8033A3-A3DD-440B-A134-A3FE72732C7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Espaço Reservado para Anotações 2">
            <a:extLst>
              <a:ext uri="{FF2B5EF4-FFF2-40B4-BE49-F238E27FC236}">
                <a16:creationId xmlns:a16="http://schemas.microsoft.com/office/drawing/2014/main" id="{A35D7F91-DEEC-4ABD-B30A-0535FBE9199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24580" name="Espaço Reservado para Número de Slide 3">
            <a:extLst>
              <a:ext uri="{FF2B5EF4-FFF2-40B4-BE49-F238E27FC236}">
                <a16:creationId xmlns:a16="http://schemas.microsoft.com/office/drawing/2014/main" id="{E69497FB-0FDF-4B0E-A53C-711448427A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54C1DBD-9008-4D32-9E24-595739F33F24}" type="slidenum">
              <a:rPr lang="pt-BR" altLang="pt-BR"/>
              <a:pPr/>
              <a:t>4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2950804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hape 170"/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51203" name="Shape 171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11532986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hape 170"/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51203" name="Shape 171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07026983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hape 170"/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51203" name="Shape 171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85361468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hape 170"/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51203" name="Shape 171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25939086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hape 170"/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51203" name="Shape 171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25939086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hape 170"/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51203" name="Shape 171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25939086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hape 170"/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51203" name="Shape 171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25939086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hape 170"/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51203" name="Shape 171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66665187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hape 170"/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51203" name="Shape 171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08266806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hape 369"/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83971" name="Shape 370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ço Reservado para Imagem de Slide 1">
            <a:extLst>
              <a:ext uri="{FF2B5EF4-FFF2-40B4-BE49-F238E27FC236}">
                <a16:creationId xmlns:a16="http://schemas.microsoft.com/office/drawing/2014/main" id="{0E8033A3-A3DD-440B-A134-A3FE72732C7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Espaço Reservado para Anotações 2">
            <a:extLst>
              <a:ext uri="{FF2B5EF4-FFF2-40B4-BE49-F238E27FC236}">
                <a16:creationId xmlns:a16="http://schemas.microsoft.com/office/drawing/2014/main" id="{A35D7F91-DEEC-4ABD-B30A-0535FBE9199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24580" name="Espaço Reservado para Número de Slide 3">
            <a:extLst>
              <a:ext uri="{FF2B5EF4-FFF2-40B4-BE49-F238E27FC236}">
                <a16:creationId xmlns:a16="http://schemas.microsoft.com/office/drawing/2014/main" id="{E69497FB-0FDF-4B0E-A53C-711448427A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54C1DBD-9008-4D32-9E24-595739F33F24}" type="slidenum">
              <a:rPr lang="pt-BR" altLang="pt-BR"/>
              <a:pPr/>
              <a:t>5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616064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ço Reservado para Imagem de Slide 1">
            <a:extLst>
              <a:ext uri="{FF2B5EF4-FFF2-40B4-BE49-F238E27FC236}">
                <a16:creationId xmlns:a16="http://schemas.microsoft.com/office/drawing/2014/main" id="{0E8033A3-A3DD-440B-A134-A3FE72732C7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Espaço Reservado para Anotações 2">
            <a:extLst>
              <a:ext uri="{FF2B5EF4-FFF2-40B4-BE49-F238E27FC236}">
                <a16:creationId xmlns:a16="http://schemas.microsoft.com/office/drawing/2014/main" id="{A35D7F91-DEEC-4ABD-B30A-0535FBE9199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24580" name="Espaço Reservado para Número de Slide 3">
            <a:extLst>
              <a:ext uri="{FF2B5EF4-FFF2-40B4-BE49-F238E27FC236}">
                <a16:creationId xmlns:a16="http://schemas.microsoft.com/office/drawing/2014/main" id="{E69497FB-0FDF-4B0E-A53C-711448427A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54C1DBD-9008-4D32-9E24-595739F33F24}" type="slidenum">
              <a:rPr lang="pt-BR" altLang="pt-BR"/>
              <a:pPr/>
              <a:t>7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391091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ço Reservado para Imagem de Slide 1">
            <a:extLst>
              <a:ext uri="{FF2B5EF4-FFF2-40B4-BE49-F238E27FC236}">
                <a16:creationId xmlns:a16="http://schemas.microsoft.com/office/drawing/2014/main" id="{0E8033A3-A3DD-440B-A134-A3FE72732C7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Espaço Reservado para Anotações 2">
            <a:extLst>
              <a:ext uri="{FF2B5EF4-FFF2-40B4-BE49-F238E27FC236}">
                <a16:creationId xmlns:a16="http://schemas.microsoft.com/office/drawing/2014/main" id="{A35D7F91-DEEC-4ABD-B30A-0535FBE9199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24580" name="Espaço Reservado para Número de Slide 3">
            <a:extLst>
              <a:ext uri="{FF2B5EF4-FFF2-40B4-BE49-F238E27FC236}">
                <a16:creationId xmlns:a16="http://schemas.microsoft.com/office/drawing/2014/main" id="{E69497FB-0FDF-4B0E-A53C-711448427A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54C1DBD-9008-4D32-9E24-595739F33F24}" type="slidenum">
              <a:rPr lang="pt-BR" altLang="pt-BR"/>
              <a:pPr/>
              <a:t>8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ço Reservado para Imagem de Slide 1">
            <a:extLst>
              <a:ext uri="{FF2B5EF4-FFF2-40B4-BE49-F238E27FC236}">
                <a16:creationId xmlns:a16="http://schemas.microsoft.com/office/drawing/2014/main" id="{0E8033A3-A3DD-440B-A134-A3FE72732C7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Espaço Reservado para Anotações 2">
            <a:extLst>
              <a:ext uri="{FF2B5EF4-FFF2-40B4-BE49-F238E27FC236}">
                <a16:creationId xmlns:a16="http://schemas.microsoft.com/office/drawing/2014/main" id="{A35D7F91-DEEC-4ABD-B30A-0535FBE9199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24580" name="Espaço Reservado para Número de Slide 3">
            <a:extLst>
              <a:ext uri="{FF2B5EF4-FFF2-40B4-BE49-F238E27FC236}">
                <a16:creationId xmlns:a16="http://schemas.microsoft.com/office/drawing/2014/main" id="{E69497FB-0FDF-4B0E-A53C-711448427A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54C1DBD-9008-4D32-9E24-595739F33F24}" type="slidenum">
              <a:rPr lang="pt-BR" altLang="pt-BR"/>
              <a:pPr/>
              <a:t>9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893261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ço Reservado para Imagem de Slide 1">
            <a:extLst>
              <a:ext uri="{FF2B5EF4-FFF2-40B4-BE49-F238E27FC236}">
                <a16:creationId xmlns:a16="http://schemas.microsoft.com/office/drawing/2014/main" id="{0E8033A3-A3DD-440B-A134-A3FE72732C7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Espaço Reservado para Anotações 2">
            <a:extLst>
              <a:ext uri="{FF2B5EF4-FFF2-40B4-BE49-F238E27FC236}">
                <a16:creationId xmlns:a16="http://schemas.microsoft.com/office/drawing/2014/main" id="{A35D7F91-DEEC-4ABD-B30A-0535FBE9199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24580" name="Espaço Reservado para Número de Slide 3">
            <a:extLst>
              <a:ext uri="{FF2B5EF4-FFF2-40B4-BE49-F238E27FC236}">
                <a16:creationId xmlns:a16="http://schemas.microsoft.com/office/drawing/2014/main" id="{E69497FB-0FDF-4B0E-A53C-711448427A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54C1DBD-9008-4D32-9E24-595739F33F24}" type="slidenum">
              <a:rPr lang="pt-BR" altLang="pt-BR"/>
              <a:pPr/>
              <a:t>10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69643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ctrTitle"/>
          </p:nvPr>
        </p:nvSpPr>
        <p:spPr>
          <a:xfrm>
            <a:off x="685800" y="1873250"/>
            <a:ext cx="7772400" cy="15557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5240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ct val="75000"/>
              <a:buFont typeface="Noto Sans Symbols"/>
              <a:buChar char="●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143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Noto Sans Symbols"/>
              <a:buChar char="●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3335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750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333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750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333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750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333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750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333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750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333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750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20">
            <a:extLst/>
          </p:cNvPr>
          <p:cNvSpPr txBox="1"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 dirty="0"/>
          </a:p>
        </p:txBody>
      </p:sp>
      <p:sp>
        <p:nvSpPr>
          <p:cNvPr id="5" name="Shape 21">
            <a:extLst/>
          </p:cNvPr>
          <p:cNvSpPr txBox="1"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 dirty="0"/>
          </a:p>
        </p:txBody>
      </p:sp>
      <p:sp>
        <p:nvSpPr>
          <p:cNvPr id="6" name="Shape 22">
            <a:extLst/>
          </p:cNvPr>
          <p:cNvSpPr txBox="1"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D0DB24-18C0-4DA2-8203-596FFF741541}" type="slidenum">
              <a:rPr lang="en-US" altLang="pt-BR"/>
              <a:pPr>
                <a:defRPr/>
              </a:pPr>
              <a:t>‹nº›</a:t>
            </a:fld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4172155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Shape 10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3902075"/>
            <a:chExt cx="3400424" cy="2949575"/>
          </a:xfrm>
        </p:grpSpPr>
        <p:sp>
          <p:nvSpPr>
            <p:cNvPr id="11" name="Shape 11">
              <a:extLst/>
            </p:cNvPr>
            <p:cNvSpPr/>
            <p:nvPr/>
          </p:nvSpPr>
          <p:spPr>
            <a:xfrm>
              <a:off x="0" y="3981450"/>
              <a:ext cx="3400424" cy="28638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8491" y="4390"/>
                  </a:moveTo>
                  <a:lnTo>
                    <a:pt x="9049" y="1995"/>
                  </a:lnTo>
                  <a:lnTo>
                    <a:pt x="0" y="0"/>
                  </a:lnTo>
                  <a:lnTo>
                    <a:pt x="0" y="798"/>
                  </a:lnTo>
                  <a:lnTo>
                    <a:pt x="9049" y="2793"/>
                  </a:lnTo>
                  <a:lnTo>
                    <a:pt x="18154" y="5188"/>
                  </a:lnTo>
                  <a:lnTo>
                    <a:pt x="31250" y="9977"/>
                  </a:lnTo>
                  <a:lnTo>
                    <a:pt x="43672" y="16297"/>
                  </a:lnTo>
                  <a:lnTo>
                    <a:pt x="55812" y="24279"/>
                  </a:lnTo>
                  <a:lnTo>
                    <a:pt x="67222" y="33458"/>
                  </a:lnTo>
                  <a:lnTo>
                    <a:pt x="77620" y="43436"/>
                  </a:lnTo>
                  <a:lnTo>
                    <a:pt x="87400" y="55011"/>
                  </a:lnTo>
                  <a:lnTo>
                    <a:pt x="96112" y="67782"/>
                  </a:lnTo>
                  <a:lnTo>
                    <a:pt x="104206" y="81751"/>
                  </a:lnTo>
                  <a:lnTo>
                    <a:pt x="108871" y="90864"/>
                  </a:lnTo>
                  <a:lnTo>
                    <a:pt x="112918" y="100443"/>
                  </a:lnTo>
                  <a:lnTo>
                    <a:pt x="116290" y="110022"/>
                  </a:lnTo>
                  <a:lnTo>
                    <a:pt x="119325" y="120000"/>
                  </a:lnTo>
                  <a:lnTo>
                    <a:pt x="120000" y="120000"/>
                  </a:lnTo>
                  <a:lnTo>
                    <a:pt x="116964" y="110022"/>
                  </a:lnTo>
                  <a:lnTo>
                    <a:pt x="113592" y="100443"/>
                  </a:lnTo>
                  <a:lnTo>
                    <a:pt x="109545" y="90864"/>
                  </a:lnTo>
                  <a:lnTo>
                    <a:pt x="104880" y="81352"/>
                  </a:lnTo>
                  <a:lnTo>
                    <a:pt x="96786" y="67383"/>
                  </a:lnTo>
                  <a:lnTo>
                    <a:pt x="87737" y="54611"/>
                  </a:lnTo>
                  <a:lnTo>
                    <a:pt x="77957" y="43037"/>
                  </a:lnTo>
                  <a:lnTo>
                    <a:pt x="67559" y="32660"/>
                  </a:lnTo>
                  <a:lnTo>
                    <a:pt x="56149" y="23481"/>
                  </a:lnTo>
                  <a:lnTo>
                    <a:pt x="44009" y="15898"/>
                  </a:lnTo>
                  <a:lnTo>
                    <a:pt x="31587" y="9179"/>
                  </a:lnTo>
                  <a:lnTo>
                    <a:pt x="18491" y="4390"/>
                  </a:lnTo>
                  <a:lnTo>
                    <a:pt x="18491" y="439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dk1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lIns="91425" tIns="45700" rIns="91425" bIns="4570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 kern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Shape 12">
              <a:extLst/>
            </p:cNvPr>
            <p:cNvSpPr/>
            <p:nvPr/>
          </p:nvSpPr>
          <p:spPr>
            <a:xfrm>
              <a:off x="0" y="3902075"/>
              <a:ext cx="2943224" cy="29495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999" y="120000"/>
                  </a:moveTo>
                  <a:lnTo>
                    <a:pt x="0" y="120000"/>
                  </a:lnTo>
                  <a:lnTo>
                    <a:pt x="0" y="0"/>
                  </a:lnTo>
                  <a:lnTo>
                    <a:pt x="119999" y="120000"/>
                  </a:lnTo>
                  <a:lnTo>
                    <a:pt x="119999" y="12000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50000">
                  <a:schemeClr val="dk2"/>
                </a:gs>
                <a:gs pos="100000">
                  <a:schemeClr val="dk1"/>
                </a:gs>
              </a:gsLst>
              <a:lin ang="18900000" scaled="0"/>
            </a:gradFill>
            <a:ln>
              <a:noFill/>
            </a:ln>
          </p:spPr>
          <p:txBody>
            <a:bodyPr lIns="91425" tIns="45700" rIns="91425" bIns="4570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 kern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Shape 13">
              <a:extLst/>
            </p:cNvPr>
            <p:cNvSpPr/>
            <p:nvPr/>
          </p:nvSpPr>
          <p:spPr>
            <a:xfrm>
              <a:off x="0" y="4341813"/>
              <a:ext cx="2770187" cy="250348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2779" y="104781"/>
                  </a:moveTo>
                  <a:lnTo>
                    <a:pt x="116355" y="112542"/>
                  </a:lnTo>
                  <a:lnTo>
                    <a:pt x="119106" y="120000"/>
                  </a:lnTo>
                  <a:lnTo>
                    <a:pt x="120000" y="120000"/>
                  </a:lnTo>
                  <a:lnTo>
                    <a:pt x="117111" y="111781"/>
                  </a:lnTo>
                  <a:lnTo>
                    <a:pt x="113398" y="104020"/>
                  </a:lnTo>
                  <a:lnTo>
                    <a:pt x="105558" y="88040"/>
                  </a:lnTo>
                  <a:lnTo>
                    <a:pt x="95931" y="72365"/>
                  </a:lnTo>
                  <a:lnTo>
                    <a:pt x="84997" y="57526"/>
                  </a:lnTo>
                  <a:lnTo>
                    <a:pt x="72962" y="44286"/>
                  </a:lnTo>
                  <a:lnTo>
                    <a:pt x="60240" y="32415"/>
                  </a:lnTo>
                  <a:lnTo>
                    <a:pt x="46212" y="22371"/>
                  </a:lnTo>
                  <a:lnTo>
                    <a:pt x="31289" y="13240"/>
                  </a:lnTo>
                  <a:lnTo>
                    <a:pt x="16091" y="5935"/>
                  </a:lnTo>
                  <a:lnTo>
                    <a:pt x="0" y="0"/>
                  </a:lnTo>
                  <a:lnTo>
                    <a:pt x="0" y="913"/>
                  </a:lnTo>
                  <a:lnTo>
                    <a:pt x="15266" y="6772"/>
                  </a:lnTo>
                  <a:lnTo>
                    <a:pt x="30670" y="14077"/>
                  </a:lnTo>
                  <a:lnTo>
                    <a:pt x="45524" y="23208"/>
                  </a:lnTo>
                  <a:lnTo>
                    <a:pt x="59553" y="33253"/>
                  </a:lnTo>
                  <a:lnTo>
                    <a:pt x="72343" y="45123"/>
                  </a:lnTo>
                  <a:lnTo>
                    <a:pt x="84309" y="58363"/>
                  </a:lnTo>
                  <a:lnTo>
                    <a:pt x="95243" y="73050"/>
                  </a:lnTo>
                  <a:lnTo>
                    <a:pt x="104939" y="88801"/>
                  </a:lnTo>
                  <a:lnTo>
                    <a:pt x="112779" y="10478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dk1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lIns="91425" tIns="45700" rIns="91425" bIns="4570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 kern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Shape 14">
              <a:extLst/>
            </p:cNvPr>
            <p:cNvSpPr/>
            <p:nvPr/>
          </p:nvSpPr>
          <p:spPr>
            <a:xfrm>
              <a:off x="0" y="4038600"/>
              <a:ext cx="2770187" cy="28067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814"/>
                  </a:lnTo>
                  <a:lnTo>
                    <a:pt x="14441" y="5972"/>
                  </a:lnTo>
                  <a:lnTo>
                    <a:pt x="29295" y="12895"/>
                  </a:lnTo>
                  <a:lnTo>
                    <a:pt x="43323" y="20633"/>
                  </a:lnTo>
                  <a:lnTo>
                    <a:pt x="56252" y="30000"/>
                  </a:lnTo>
                  <a:lnTo>
                    <a:pt x="68630" y="40180"/>
                  </a:lnTo>
                  <a:lnTo>
                    <a:pt x="80045" y="51990"/>
                  </a:lnTo>
                  <a:lnTo>
                    <a:pt x="90085" y="63936"/>
                  </a:lnTo>
                  <a:lnTo>
                    <a:pt x="99988" y="77782"/>
                  </a:lnTo>
                  <a:lnTo>
                    <a:pt x="105627" y="88099"/>
                  </a:lnTo>
                  <a:lnTo>
                    <a:pt x="110991" y="98823"/>
                  </a:lnTo>
                  <a:lnTo>
                    <a:pt x="115667" y="109683"/>
                  </a:lnTo>
                  <a:lnTo>
                    <a:pt x="119174" y="120000"/>
                  </a:lnTo>
                  <a:lnTo>
                    <a:pt x="120000" y="120000"/>
                  </a:lnTo>
                  <a:lnTo>
                    <a:pt x="116286" y="109004"/>
                  </a:lnTo>
                  <a:lnTo>
                    <a:pt x="111610" y="98076"/>
                  </a:lnTo>
                  <a:lnTo>
                    <a:pt x="106383" y="87420"/>
                  </a:lnTo>
                  <a:lnTo>
                    <a:pt x="100607" y="77104"/>
                  </a:lnTo>
                  <a:lnTo>
                    <a:pt x="90773" y="63257"/>
                  </a:lnTo>
                  <a:lnTo>
                    <a:pt x="80664" y="51244"/>
                  </a:lnTo>
                  <a:lnTo>
                    <a:pt x="69318" y="39434"/>
                  </a:lnTo>
                  <a:lnTo>
                    <a:pt x="56871" y="29253"/>
                  </a:lnTo>
                  <a:lnTo>
                    <a:pt x="44148" y="19886"/>
                  </a:lnTo>
                  <a:lnTo>
                    <a:pt x="30051" y="12149"/>
                  </a:lnTo>
                  <a:lnTo>
                    <a:pt x="15266" y="529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dk1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lIns="91425" tIns="45700" rIns="91425" bIns="4570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 kern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6" name="Shape 15">
              <a:extLst/>
            </p:cNvPr>
            <p:cNvSpPr>
              <a:spLocks noChangeArrowheads="1"/>
            </p:cNvSpPr>
            <p:nvPr/>
          </p:nvSpPr>
          <p:spPr bwMode="auto">
            <a:xfrm>
              <a:off x="331788" y="4419600"/>
              <a:ext cx="136525" cy="136525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chemeClr val="bg2"/>
                </a:gs>
              </a:gsLst>
              <a:lin ang="1890000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 sz="1800" dirty="0">
                <a:solidFill>
                  <a:srgbClr val="FFFFFF"/>
                </a:solidFill>
              </a:endParaRPr>
            </a:p>
          </p:txBody>
        </p:sp>
        <p:sp>
          <p:nvSpPr>
            <p:cNvPr id="1037" name="Shape 16">
              <a:extLst/>
            </p:cNvPr>
            <p:cNvSpPr>
              <a:spLocks noChangeArrowheads="1"/>
            </p:cNvSpPr>
            <p:nvPr/>
          </p:nvSpPr>
          <p:spPr bwMode="auto">
            <a:xfrm>
              <a:off x="2438399" y="6165850"/>
              <a:ext cx="146050" cy="146050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chemeClr val="bg2"/>
                </a:gs>
              </a:gsLst>
              <a:lin ang="270000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 sz="1800" dirty="0">
                <a:solidFill>
                  <a:srgbClr val="FFFFFF"/>
                </a:solidFill>
              </a:endParaRPr>
            </a:p>
          </p:txBody>
        </p:sp>
        <p:sp>
          <p:nvSpPr>
            <p:cNvPr id="1038" name="Shape 17">
              <a:extLst/>
            </p:cNvPr>
            <p:cNvSpPr>
              <a:spLocks noChangeArrowheads="1"/>
            </p:cNvSpPr>
            <p:nvPr/>
          </p:nvSpPr>
          <p:spPr bwMode="auto">
            <a:xfrm>
              <a:off x="1255713" y="4322763"/>
              <a:ext cx="192087" cy="192087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chemeClr val="bg2"/>
                </a:gs>
              </a:gsLst>
              <a:lin ang="1890000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 sz="1800" dirty="0">
                <a:solidFill>
                  <a:srgbClr val="FFFFFF"/>
                </a:solidFill>
              </a:endParaRPr>
            </a:p>
          </p:txBody>
        </p:sp>
      </p:grpSp>
      <p:sp>
        <p:nvSpPr>
          <p:cNvPr id="1027" name="Shape 18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1" compatLnSpc="1">
            <a:prstTxWarp prst="textNoShape">
              <a:avLst/>
            </a:prstTxWarp>
          </a:bodyPr>
          <a:lstStyle/>
          <a:p>
            <a:pPr lvl="0"/>
            <a:endParaRPr lang="pt-BR" altLang="pt-BR">
              <a:sym typeface="Arial" pitchFamily="34" charset="0"/>
            </a:endParaRPr>
          </a:p>
        </p:txBody>
      </p:sp>
      <p:sp>
        <p:nvSpPr>
          <p:cNvPr id="1028" name="Shape 19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altLang="pt-BR">
              <a:sym typeface="Arial" pitchFamily="34" charset="0"/>
            </a:endParaRPr>
          </a:p>
        </p:txBody>
      </p:sp>
      <p:sp>
        <p:nvSpPr>
          <p:cNvPr id="1029" name="Shape 20">
            <a:extLst/>
          </p:cNvPr>
          <p:cNvSpPr txBox="1">
            <a:spLocks noGrp="1" noChangeArrowheads="1"/>
          </p:cNvSpPr>
          <p:nvPr>
            <p:ph type="dt" idx="10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pt-BR" altLang="pt-BR" dirty="0"/>
          </a:p>
        </p:txBody>
      </p:sp>
      <p:sp>
        <p:nvSpPr>
          <p:cNvPr id="1030" name="Shape 21">
            <a:extLst/>
          </p:cNvPr>
          <p:cNvSpPr txBox="1">
            <a:spLocks noGrp="1" noChangeArrowheads="1"/>
          </p:cNvSpPr>
          <p:nvPr>
            <p:ph type="ft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pt-BR" altLang="pt-BR" dirty="0"/>
          </a:p>
        </p:txBody>
      </p:sp>
      <p:sp>
        <p:nvSpPr>
          <p:cNvPr id="1031" name="Shape 22">
            <a:extLst/>
          </p:cNvPr>
          <p:cNvSpPr txBox="1">
            <a:spLocks noGrp="1" noChangeArrowheads="1"/>
          </p:cNvSpPr>
          <p:nvPr>
            <p:ph type="sldNum" idx="12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FFFFFF"/>
              </a:buClr>
              <a:buSzPct val="25000"/>
              <a:buFont typeface="Arial" pitchFamily="34" charset="0"/>
              <a:buNone/>
              <a:defRPr sz="1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200B8EF-0994-4A05-8BC1-56A3E1E8DCFA}" type="slidenum">
              <a:rPr lang="en-US" altLang="pt-BR"/>
              <a:pPr>
                <a:defRPr/>
              </a:pPr>
              <a:t>‹nº›</a:t>
            </a:fld>
            <a:endParaRPr lang="en-US" altLang="pt-BR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itchFamily="34" charset="0"/>
          <a:cs typeface="Arial" pitchFamily="34" charset="0"/>
          <a:sym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itchFamily="34" charset="0"/>
          <a:cs typeface="Arial" pitchFamily="34" charset="0"/>
          <a:sym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itchFamily="34" charset="0"/>
          <a:cs typeface="Arial" pitchFamily="34" charset="0"/>
          <a:sym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itchFamily="34" charset="0"/>
          <a:cs typeface="Arial" pitchFamily="34" charset="0"/>
          <a:sym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itchFamily="34" charset="0"/>
          <a:cs typeface="Arial" pitchFamily="34" charset="0"/>
          <a:sym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itchFamily="34" charset="0"/>
          <a:cs typeface="Arial" pitchFamily="34" charset="0"/>
          <a:sym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itchFamily="34" charset="0"/>
          <a:cs typeface="Arial" pitchFamily="34" charset="0"/>
          <a:sym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itchFamily="34" charset="0"/>
          <a:cs typeface="Arial" pitchFamily="34" charset="0"/>
          <a:sym typeface="Arial" pitchFamily="34" charset="0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Imagem relacionada">
            <a:extLst>
              <a:ext uri="{FF2B5EF4-FFF2-40B4-BE49-F238E27FC236}">
                <a16:creationId xmlns:a16="http://schemas.microsoft.com/office/drawing/2014/main" id="{8A632EC2-26C5-40B5-804E-480FF16E6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939" y="728420"/>
            <a:ext cx="5401159" cy="540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88157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1026">
            <a:extLst>
              <a:ext uri="{FF2B5EF4-FFF2-40B4-BE49-F238E27FC236}">
                <a16:creationId xmlns:a16="http://schemas.microsoft.com/office/drawing/2014/main" id="{B2AE422C-6ADC-4E1F-A97B-DC96EE18A2D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000126" y="846132"/>
            <a:ext cx="7043738" cy="521176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pt-BR" altLang="pt-BR" sz="5400" b="1" dirty="0"/>
              <a:t>Ore, leia a Bíblia, estude a lição e busque informações adicionais no livro de apoio recomendado.</a:t>
            </a:r>
          </a:p>
          <a:p>
            <a:endParaRPr lang="pt-BR" altLang="pt-BR" sz="1400" dirty="0"/>
          </a:p>
        </p:txBody>
      </p:sp>
    </p:spTree>
    <p:extLst>
      <p:ext uri="{BB962C8B-B14F-4D97-AF65-F5344CB8AC3E}">
        <p14:creationId xmlns:p14="http://schemas.microsoft.com/office/powerpoint/2010/main" val="97635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1026">
            <a:extLst>
              <a:ext uri="{FF2B5EF4-FFF2-40B4-BE49-F238E27FC236}">
                <a16:creationId xmlns:a16="http://schemas.microsoft.com/office/drawing/2014/main" id="{B2AE422C-6ADC-4E1F-A97B-DC96EE18A2D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834234" y="1051716"/>
            <a:ext cx="7466808" cy="475456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pt-BR" altLang="pt-BR" sz="4800" b="1" dirty="0"/>
              <a:t>Pesquisas em dicionários, comentários bíblicos e fontes fidedignas, certamente enriquecerão seu conhecimento.</a:t>
            </a:r>
            <a:endParaRPr lang="pt-BR" altLang="pt-BR" sz="2400" dirty="0"/>
          </a:p>
        </p:txBody>
      </p:sp>
    </p:spTree>
    <p:extLst>
      <p:ext uri="{BB962C8B-B14F-4D97-AF65-F5344CB8AC3E}">
        <p14:creationId xmlns:p14="http://schemas.microsoft.com/office/powerpoint/2010/main" val="27767173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1026">
            <a:extLst>
              <a:ext uri="{FF2B5EF4-FFF2-40B4-BE49-F238E27FC236}">
                <a16:creationId xmlns:a16="http://schemas.microsoft.com/office/drawing/2014/main" id="{B2AE422C-6ADC-4E1F-A97B-DC96EE18A2D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519905" y="1550982"/>
            <a:ext cx="8138320" cy="379730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pt-BR" altLang="pt-BR" sz="6000" b="1" dirty="0"/>
              <a:t>Peça ao Espírito Santo para fazer a diferença em sua aula! </a:t>
            </a:r>
          </a:p>
          <a:p>
            <a:endParaRPr lang="pt-BR" altLang="pt-BR" sz="1400" dirty="0"/>
          </a:p>
        </p:txBody>
      </p:sp>
    </p:spTree>
    <p:extLst>
      <p:ext uri="{BB962C8B-B14F-4D97-AF65-F5344CB8AC3E}">
        <p14:creationId xmlns:p14="http://schemas.microsoft.com/office/powerpoint/2010/main" val="1876129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  \Desktop\foco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0290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2AA9CB4E-0DE2-427E-A0A5-729C9DBCC6B8}"/>
              </a:ext>
            </a:extLst>
          </p:cNvPr>
          <p:cNvSpPr/>
          <p:nvPr/>
        </p:nvSpPr>
        <p:spPr>
          <a:xfrm>
            <a:off x="314793" y="1900865"/>
            <a:ext cx="8379502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8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LIÇÃO 1</a:t>
            </a:r>
          </a:p>
          <a:p>
            <a:pPr algn="ctr"/>
            <a:r>
              <a:rPr lang="pt-BR" sz="6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07 de abril de 2019</a:t>
            </a:r>
            <a:endParaRPr lang="pt-BR" sz="32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5453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26"/>
          <p:cNvSpPr txBox="1">
            <a:spLocks noChangeArrowheads="1"/>
          </p:cNvSpPr>
          <p:nvPr/>
        </p:nvSpPr>
        <p:spPr>
          <a:xfrm>
            <a:off x="2559128" y="4369923"/>
            <a:ext cx="4682447" cy="1015948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braham Lincoln" pitchFamily="2" charset="0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endParaRPr lang="pt-BR" sz="4400" b="1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2AA9CB4E-0DE2-427E-A0A5-729C9DBCC6B8}"/>
              </a:ext>
            </a:extLst>
          </p:cNvPr>
          <p:cNvSpPr/>
          <p:nvPr/>
        </p:nvSpPr>
        <p:spPr>
          <a:xfrm>
            <a:off x="535976" y="1467181"/>
            <a:ext cx="79577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</a:rPr>
              <a:t>A IGREJA E O PLANO DIVINO</a:t>
            </a:r>
            <a:endParaRPr lang="pt-BR" sz="7200" dirty="0">
              <a:solidFill>
                <a:schemeClr val="bg1"/>
              </a:solidFill>
            </a:endParaRPr>
          </a:p>
        </p:txBody>
      </p:sp>
      <p:pic>
        <p:nvPicPr>
          <p:cNvPr id="5" name="Imagem 4" descr="Resultado de imagem para A IGREJA">
            <a:extLst>
              <a:ext uri="{FF2B5EF4-FFF2-40B4-BE49-F238E27FC236}">
                <a16:creationId xmlns:a16="http://schemas.microsoft.com/office/drawing/2014/main" id="{B1785F22-90FD-491B-8EAC-765DF638753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390" y="2464865"/>
            <a:ext cx="4356022" cy="29554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04883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2A74428C-F046-48F5-81BE-CFEFE4CE8B05}"/>
              </a:ext>
            </a:extLst>
          </p:cNvPr>
          <p:cNvSpPr/>
          <p:nvPr/>
        </p:nvSpPr>
        <p:spPr>
          <a:xfrm>
            <a:off x="768353" y="1961436"/>
            <a:ext cx="7632700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6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1º. OBJETIVO </a:t>
            </a:r>
          </a:p>
          <a:p>
            <a:pPr algn="ctr"/>
            <a:r>
              <a:rPr lang="pt-BR" sz="5400" b="1" dirty="0">
                <a:solidFill>
                  <a:schemeClr val="bg1"/>
                </a:solidFill>
              </a:rPr>
              <a:t>Apresentar o que é ser e estar na igreja;</a:t>
            </a:r>
          </a:p>
        </p:txBody>
      </p:sp>
    </p:spTree>
    <p:extLst>
      <p:ext uri="{BB962C8B-B14F-4D97-AF65-F5344CB8AC3E}">
        <p14:creationId xmlns:p14="http://schemas.microsoft.com/office/powerpoint/2010/main" val="26113201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2A74428C-F046-48F5-81BE-CFEFE4CE8B05}"/>
              </a:ext>
            </a:extLst>
          </p:cNvPr>
          <p:cNvSpPr/>
          <p:nvPr/>
        </p:nvSpPr>
        <p:spPr>
          <a:xfrm>
            <a:off x="374650" y="1628507"/>
            <a:ext cx="83566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6600" b="1" u="sng" dirty="0">
                <a:solidFill>
                  <a:srgbClr val="FFFF00"/>
                </a:solidFill>
              </a:rPr>
              <a:t>2º. OBJETIVO</a:t>
            </a:r>
          </a:p>
          <a:p>
            <a:pPr algn="ctr"/>
            <a:r>
              <a:rPr lang="pt-BR" sz="5400" b="1" dirty="0">
                <a:solidFill>
                  <a:schemeClr val="bg1"/>
                </a:solidFill>
              </a:rPr>
              <a:t>Explicar a diferença entre Israel, Igreja e Reino de Deus; </a:t>
            </a:r>
          </a:p>
        </p:txBody>
      </p:sp>
    </p:spTree>
    <p:extLst>
      <p:ext uri="{BB962C8B-B14F-4D97-AF65-F5344CB8AC3E}">
        <p14:creationId xmlns:p14="http://schemas.microsoft.com/office/powerpoint/2010/main" val="111306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2A74428C-F046-48F5-81BE-CFEFE4CE8B05}"/>
              </a:ext>
            </a:extLst>
          </p:cNvPr>
          <p:cNvSpPr/>
          <p:nvPr/>
        </p:nvSpPr>
        <p:spPr>
          <a:xfrm>
            <a:off x="368300" y="2088879"/>
            <a:ext cx="8356600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6600" b="1" u="sng" dirty="0">
                <a:solidFill>
                  <a:srgbClr val="FFFF00"/>
                </a:solidFill>
              </a:rPr>
              <a:t>3º. OBJETIVO</a:t>
            </a:r>
          </a:p>
          <a:p>
            <a:pPr algn="ctr"/>
            <a:r>
              <a:rPr lang="pt-BR" sz="5400" b="1" dirty="0">
                <a:solidFill>
                  <a:schemeClr val="bg1"/>
                </a:solidFill>
              </a:rPr>
              <a:t>Mostrar o propósito de Deus para a Igreja.</a:t>
            </a:r>
          </a:p>
        </p:txBody>
      </p:sp>
    </p:spTree>
    <p:extLst>
      <p:ext uri="{BB962C8B-B14F-4D97-AF65-F5344CB8AC3E}">
        <p14:creationId xmlns:p14="http://schemas.microsoft.com/office/powerpoint/2010/main" val="5937932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Resultado de imagem para biblia do culto">
            <a:extLst>
              <a:ext uri="{FF2B5EF4-FFF2-40B4-BE49-F238E27FC236}">
                <a16:creationId xmlns:a16="http://schemas.microsoft.com/office/drawing/2014/main" id="{D33EB1F0-ED60-4F34-8D12-F00D8068F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397" y="1257845"/>
            <a:ext cx="2047203" cy="3018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814990" y="4399826"/>
            <a:ext cx="751401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400" b="1" dirty="0">
                <a:solidFill>
                  <a:schemeClr val="bg1"/>
                </a:solidFill>
              </a:rPr>
              <a:t>COLOSSENSES 1. 26-29</a:t>
            </a:r>
          </a:p>
        </p:txBody>
      </p:sp>
    </p:spTree>
    <p:extLst>
      <p:ext uri="{BB962C8B-B14F-4D97-AF65-F5344CB8AC3E}">
        <p14:creationId xmlns:p14="http://schemas.microsoft.com/office/powerpoint/2010/main" val="2044900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1026">
            <a:extLst>
              <a:ext uri="{FF2B5EF4-FFF2-40B4-BE49-F238E27FC236}">
                <a16:creationId xmlns:a16="http://schemas.microsoft.com/office/drawing/2014/main" id="{B2AE422C-6ADC-4E1F-A97B-DC96EE18A2D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821531" y="1996286"/>
            <a:ext cx="7500938" cy="224710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pt-BR" altLang="pt-BR" sz="7200" b="1" dirty="0"/>
              <a:t>A Paz </a:t>
            </a:r>
          </a:p>
          <a:p>
            <a:r>
              <a:rPr lang="pt-BR" altLang="pt-BR" sz="7200" b="1" dirty="0"/>
              <a:t>do Senhor!  </a:t>
            </a:r>
          </a:p>
        </p:txBody>
      </p:sp>
    </p:spTree>
    <p:extLst>
      <p:ext uri="{BB962C8B-B14F-4D97-AF65-F5344CB8AC3E}">
        <p14:creationId xmlns:p14="http://schemas.microsoft.com/office/powerpoint/2010/main" val="18615371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2A74428C-F046-48F5-81BE-CFEFE4CE8B05}"/>
              </a:ext>
            </a:extLst>
          </p:cNvPr>
          <p:cNvSpPr/>
          <p:nvPr/>
        </p:nvSpPr>
        <p:spPr>
          <a:xfrm>
            <a:off x="387620" y="3564156"/>
            <a:ext cx="833878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6000" b="1" dirty="0">
                <a:solidFill>
                  <a:schemeClr val="bg1"/>
                </a:solidFill>
              </a:rPr>
              <a:t>MOTIVO DE ORAÇÃO</a:t>
            </a:r>
          </a:p>
          <a:p>
            <a:pPr algn="ctr"/>
            <a:r>
              <a:rPr lang="pt-BR" sz="3600" b="1" dirty="0">
                <a:solidFill>
                  <a:srgbClr val="FFFF00"/>
                </a:solidFill>
              </a:rPr>
              <a:t>Ore para que Deus revele e confirme o seu chamado.</a:t>
            </a:r>
            <a:endParaRPr lang="pt-BR" sz="7200" b="1" dirty="0">
              <a:solidFill>
                <a:srgbClr val="FFFF00"/>
              </a:solidFill>
            </a:endParaRPr>
          </a:p>
        </p:txBody>
      </p:sp>
      <p:pic>
        <p:nvPicPr>
          <p:cNvPr id="2052" name="Picture 4" descr="Resultado de imagem para povo clamand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631" y="656796"/>
            <a:ext cx="5630628" cy="278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24214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204A6F43-174A-442A-B0C7-2013E637A4A3}"/>
              </a:ext>
            </a:extLst>
          </p:cNvPr>
          <p:cNvSpPr/>
          <p:nvPr/>
        </p:nvSpPr>
        <p:spPr>
          <a:xfrm>
            <a:off x="1019330" y="2548063"/>
            <a:ext cx="710533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8000" b="1" dirty="0">
                <a:solidFill>
                  <a:srgbClr val="FFFF00"/>
                </a:solidFill>
              </a:rPr>
              <a:t>INTRODUÇÃO</a:t>
            </a:r>
            <a:endParaRPr lang="pt-BR" sz="7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1272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2A74428C-F046-48F5-81BE-CFEFE4CE8B05}"/>
              </a:ext>
            </a:extLst>
          </p:cNvPr>
          <p:cNvSpPr/>
          <p:nvPr/>
        </p:nvSpPr>
        <p:spPr>
          <a:xfrm>
            <a:off x="574124" y="1307778"/>
            <a:ext cx="796979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</a:rPr>
              <a:t>Deus, ao revelar o Seu propósito para o ser humano na pessoa de Jesus, apresenta o novo povo de Deus, que, por meio do Espírito Santo, vive uma vida conforme o Seu ideal e vontade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491300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2A74428C-F046-48F5-81BE-CFEFE4CE8B05}"/>
              </a:ext>
            </a:extLst>
          </p:cNvPr>
          <p:cNvSpPr/>
          <p:nvPr/>
        </p:nvSpPr>
        <p:spPr>
          <a:xfrm>
            <a:off x="368300" y="1664178"/>
            <a:ext cx="83566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6000" b="1" dirty="0">
                <a:solidFill>
                  <a:schemeClr val="bg1"/>
                </a:solidFill>
              </a:rPr>
              <a:t>PONTO 1</a:t>
            </a:r>
          </a:p>
          <a:p>
            <a:pPr algn="ctr"/>
            <a:endParaRPr lang="pt-BR" sz="2000" b="1" u="sng" dirty="0">
              <a:solidFill>
                <a:srgbClr val="FFFF00"/>
              </a:solidFill>
            </a:endParaRPr>
          </a:p>
          <a:p>
            <a:pPr algn="ctr"/>
            <a:r>
              <a:rPr lang="pt-BR" sz="6000" b="1" dirty="0">
                <a:solidFill>
                  <a:srgbClr val="FFFF00"/>
                </a:solidFill>
              </a:rPr>
              <a:t>DEFINIÇÃO DE IGREJA</a:t>
            </a:r>
            <a:endParaRPr lang="pt-BR" sz="6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1300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2A74428C-F046-48F5-81BE-CFEFE4CE8B05}"/>
              </a:ext>
            </a:extLst>
          </p:cNvPr>
          <p:cNvSpPr/>
          <p:nvPr/>
        </p:nvSpPr>
        <p:spPr>
          <a:xfrm>
            <a:off x="771516" y="1734541"/>
            <a:ext cx="762999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5400" b="1" dirty="0">
                <a:solidFill>
                  <a:schemeClr val="bg1"/>
                </a:solidFill>
              </a:rPr>
              <a:t>O que precisamos saber para entendermos o plano divino?</a:t>
            </a:r>
          </a:p>
        </p:txBody>
      </p:sp>
    </p:spTree>
    <p:extLst>
      <p:ext uri="{BB962C8B-B14F-4D97-AF65-F5344CB8AC3E}">
        <p14:creationId xmlns:p14="http://schemas.microsoft.com/office/powerpoint/2010/main" val="20743514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2A74428C-F046-48F5-81BE-CFEFE4CE8B05}"/>
              </a:ext>
            </a:extLst>
          </p:cNvPr>
          <p:cNvSpPr/>
          <p:nvPr/>
        </p:nvSpPr>
        <p:spPr>
          <a:xfrm>
            <a:off x="757002" y="1963138"/>
            <a:ext cx="762999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5400" b="1" dirty="0">
                <a:solidFill>
                  <a:schemeClr val="bg1"/>
                </a:solidFill>
              </a:rPr>
              <a:t>De qual palavra grega deriva a palavra igreja?</a:t>
            </a:r>
          </a:p>
        </p:txBody>
      </p:sp>
    </p:spTree>
    <p:extLst>
      <p:ext uri="{BB962C8B-B14F-4D97-AF65-F5344CB8AC3E}">
        <p14:creationId xmlns:p14="http://schemas.microsoft.com/office/powerpoint/2010/main" val="15827508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2A74428C-F046-48F5-81BE-CFEFE4CE8B05}"/>
              </a:ext>
            </a:extLst>
          </p:cNvPr>
          <p:cNvSpPr/>
          <p:nvPr/>
        </p:nvSpPr>
        <p:spPr>
          <a:xfrm>
            <a:off x="557215" y="1262478"/>
            <a:ext cx="793756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5400" b="1" dirty="0">
                <a:solidFill>
                  <a:schemeClr val="bg1"/>
                </a:solidFill>
              </a:rPr>
              <a:t>Por volta de qual século o termo igreja foi empregado para templo, onde se reunia a comunidade?</a:t>
            </a:r>
          </a:p>
        </p:txBody>
      </p:sp>
    </p:spTree>
    <p:extLst>
      <p:ext uri="{BB962C8B-B14F-4D97-AF65-F5344CB8AC3E}">
        <p14:creationId xmlns:p14="http://schemas.microsoft.com/office/powerpoint/2010/main" val="18491300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2A74428C-F046-48F5-81BE-CFEFE4CE8B05}"/>
              </a:ext>
            </a:extLst>
          </p:cNvPr>
          <p:cNvSpPr/>
          <p:nvPr/>
        </p:nvSpPr>
        <p:spPr>
          <a:xfrm>
            <a:off x="712033" y="2035046"/>
            <a:ext cx="771993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5400" b="1" dirty="0">
                <a:solidFill>
                  <a:schemeClr val="bg1"/>
                </a:solidFill>
              </a:rPr>
              <a:t>Falando de nossa fé, como a Bíblia designa a igreja?</a:t>
            </a:r>
          </a:p>
        </p:txBody>
      </p:sp>
    </p:spTree>
    <p:extLst>
      <p:ext uri="{BB962C8B-B14F-4D97-AF65-F5344CB8AC3E}">
        <p14:creationId xmlns:p14="http://schemas.microsoft.com/office/powerpoint/2010/main" val="24692902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2A74428C-F046-48F5-81BE-CFEFE4CE8B05}"/>
              </a:ext>
            </a:extLst>
          </p:cNvPr>
          <p:cNvSpPr/>
          <p:nvPr/>
        </p:nvSpPr>
        <p:spPr>
          <a:xfrm>
            <a:off x="635794" y="1794425"/>
            <a:ext cx="787241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8800" b="1" dirty="0">
                <a:solidFill>
                  <a:schemeClr val="bg1"/>
                </a:solidFill>
              </a:rPr>
              <a:t>O que é ser igreja?</a:t>
            </a:r>
          </a:p>
        </p:txBody>
      </p:sp>
    </p:spTree>
    <p:extLst>
      <p:ext uri="{BB962C8B-B14F-4D97-AF65-F5344CB8AC3E}">
        <p14:creationId xmlns:p14="http://schemas.microsoft.com/office/powerpoint/2010/main" val="18491300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2A74428C-F046-48F5-81BE-CFEFE4CE8B05}"/>
              </a:ext>
            </a:extLst>
          </p:cNvPr>
          <p:cNvSpPr/>
          <p:nvPr/>
        </p:nvSpPr>
        <p:spPr>
          <a:xfrm>
            <a:off x="964407" y="2015054"/>
            <a:ext cx="687228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7200" b="1" dirty="0">
                <a:solidFill>
                  <a:schemeClr val="bg1"/>
                </a:solidFill>
              </a:rPr>
              <a:t>O que estar na igreja?</a:t>
            </a:r>
          </a:p>
        </p:txBody>
      </p:sp>
      <p:pic>
        <p:nvPicPr>
          <p:cNvPr id="3" name="Picture 4" descr="Imagem relacionada">
            <a:extLst>
              <a:ext uri="{FF2B5EF4-FFF2-40B4-BE49-F238E27FC236}">
                <a16:creationId xmlns:a16="http://schemas.microsoft.com/office/drawing/2014/main" id="{3C312B41-5661-495A-B973-F4B651123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173783" y="3718480"/>
            <a:ext cx="748294" cy="76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088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1026">
            <a:extLst>
              <a:ext uri="{FF2B5EF4-FFF2-40B4-BE49-F238E27FC236}">
                <a16:creationId xmlns:a16="http://schemas.microsoft.com/office/drawing/2014/main" id="{B2AE422C-6ADC-4E1F-A97B-DC96EE18A2D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592932" y="1910561"/>
            <a:ext cx="7958136" cy="280431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pt-BR" sz="6000" b="1" dirty="0"/>
              <a:t>Estamos iniciando o 2º trimestre de 2019 com o tema:</a:t>
            </a:r>
            <a:endParaRPr lang="pt-BR" altLang="pt-BR" sz="4400" b="1" dirty="0"/>
          </a:p>
        </p:txBody>
      </p:sp>
    </p:spTree>
    <p:extLst>
      <p:ext uri="{BB962C8B-B14F-4D97-AF65-F5344CB8AC3E}">
        <p14:creationId xmlns:p14="http://schemas.microsoft.com/office/powerpoint/2010/main" val="42360563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2A74428C-F046-48F5-81BE-CFEFE4CE8B05}"/>
              </a:ext>
            </a:extLst>
          </p:cNvPr>
          <p:cNvSpPr/>
          <p:nvPr/>
        </p:nvSpPr>
        <p:spPr>
          <a:xfrm>
            <a:off x="368300" y="1867561"/>
            <a:ext cx="8356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6000" b="1" dirty="0">
                <a:solidFill>
                  <a:schemeClr val="bg1"/>
                </a:solidFill>
              </a:rPr>
              <a:t>PONTO 2</a:t>
            </a:r>
          </a:p>
          <a:p>
            <a:pPr algn="ctr"/>
            <a:endParaRPr lang="pt-BR" sz="2000" b="1" u="sng" dirty="0">
              <a:solidFill>
                <a:schemeClr val="bg1"/>
              </a:solidFill>
            </a:endParaRPr>
          </a:p>
          <a:p>
            <a:pPr algn="ctr"/>
            <a:r>
              <a:rPr lang="pt-BR" sz="6000" b="1" dirty="0">
                <a:solidFill>
                  <a:srgbClr val="FFFF00"/>
                </a:solidFill>
              </a:rPr>
              <a:t>O PLANO DE DEUS</a:t>
            </a:r>
            <a:endParaRPr lang="pt-BR" sz="6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3146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2A74428C-F046-48F5-81BE-CFEFE4CE8B05}"/>
              </a:ext>
            </a:extLst>
          </p:cNvPr>
          <p:cNvSpPr/>
          <p:nvPr/>
        </p:nvSpPr>
        <p:spPr>
          <a:xfrm>
            <a:off x="850951" y="1780674"/>
            <a:ext cx="741352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6000" b="1" dirty="0">
                <a:solidFill>
                  <a:schemeClr val="bg1"/>
                </a:solidFill>
              </a:rPr>
              <a:t>O que Deus fez quando Ele criou a igreja?</a:t>
            </a:r>
          </a:p>
        </p:txBody>
      </p:sp>
    </p:spTree>
    <p:extLst>
      <p:ext uri="{BB962C8B-B14F-4D97-AF65-F5344CB8AC3E}">
        <p14:creationId xmlns:p14="http://schemas.microsoft.com/office/powerpoint/2010/main" val="18491300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2A74428C-F046-48F5-81BE-CFEFE4CE8B05}"/>
              </a:ext>
            </a:extLst>
          </p:cNvPr>
          <p:cNvSpPr/>
          <p:nvPr/>
        </p:nvSpPr>
        <p:spPr>
          <a:xfrm>
            <a:off x="886671" y="2123565"/>
            <a:ext cx="737065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6600" b="1" dirty="0">
                <a:solidFill>
                  <a:schemeClr val="bg1"/>
                </a:solidFill>
              </a:rPr>
              <a:t>Qual foi a missão de Jesus?</a:t>
            </a:r>
            <a:endParaRPr lang="pt-BR" sz="66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0151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2A74428C-F046-48F5-81BE-CFEFE4CE8B05}"/>
              </a:ext>
            </a:extLst>
          </p:cNvPr>
          <p:cNvSpPr/>
          <p:nvPr/>
        </p:nvSpPr>
        <p:spPr>
          <a:xfrm>
            <a:off x="865180" y="2136247"/>
            <a:ext cx="741363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7200" b="1" dirty="0">
                <a:solidFill>
                  <a:schemeClr val="bg1"/>
                </a:solidFill>
              </a:rPr>
              <a:t>O que fez Israel?</a:t>
            </a:r>
          </a:p>
        </p:txBody>
      </p:sp>
    </p:spTree>
    <p:extLst>
      <p:ext uri="{BB962C8B-B14F-4D97-AF65-F5344CB8AC3E}">
        <p14:creationId xmlns:p14="http://schemas.microsoft.com/office/powerpoint/2010/main" val="18521019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2A74428C-F046-48F5-81BE-CFEFE4CE8B05}"/>
              </a:ext>
            </a:extLst>
          </p:cNvPr>
          <p:cNvSpPr/>
          <p:nvPr/>
        </p:nvSpPr>
        <p:spPr>
          <a:xfrm>
            <a:off x="1316025" y="2551837"/>
            <a:ext cx="691200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5400" b="1" dirty="0">
                <a:solidFill>
                  <a:schemeClr val="bg1"/>
                </a:solidFill>
              </a:rPr>
              <a:t>O que Jesus disse a Pedro?</a:t>
            </a:r>
          </a:p>
        </p:txBody>
      </p:sp>
    </p:spTree>
    <p:extLst>
      <p:ext uri="{BB962C8B-B14F-4D97-AF65-F5344CB8AC3E}">
        <p14:creationId xmlns:p14="http://schemas.microsoft.com/office/powerpoint/2010/main" val="27971406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2A74428C-F046-48F5-81BE-CFEFE4CE8B05}"/>
              </a:ext>
            </a:extLst>
          </p:cNvPr>
          <p:cNvSpPr/>
          <p:nvPr/>
        </p:nvSpPr>
        <p:spPr>
          <a:xfrm>
            <a:off x="1217528" y="1575850"/>
            <a:ext cx="691205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7200" b="1" dirty="0">
                <a:solidFill>
                  <a:schemeClr val="bg1"/>
                </a:solidFill>
              </a:rPr>
              <a:t>A igreja, por sua vez, é o que?</a:t>
            </a:r>
          </a:p>
        </p:txBody>
      </p:sp>
    </p:spTree>
    <p:extLst>
      <p:ext uri="{BB962C8B-B14F-4D97-AF65-F5344CB8AC3E}">
        <p14:creationId xmlns:p14="http://schemas.microsoft.com/office/powerpoint/2010/main" val="18521019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2A74428C-F046-48F5-81BE-CFEFE4CE8B05}"/>
              </a:ext>
            </a:extLst>
          </p:cNvPr>
          <p:cNvSpPr/>
          <p:nvPr/>
        </p:nvSpPr>
        <p:spPr>
          <a:xfrm>
            <a:off x="788904" y="1304392"/>
            <a:ext cx="758357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5400" b="1" dirty="0">
                <a:solidFill>
                  <a:schemeClr val="bg1"/>
                </a:solidFill>
              </a:rPr>
              <a:t>Quais parábolas sustentam que nem todos que estão na igreja, são igreja do Senhor?</a:t>
            </a:r>
          </a:p>
        </p:txBody>
      </p:sp>
      <p:pic>
        <p:nvPicPr>
          <p:cNvPr id="4" name="Picture 4" descr="Imagem relacionada">
            <a:extLst>
              <a:ext uri="{FF2B5EF4-FFF2-40B4-BE49-F238E27FC236}">
                <a16:creationId xmlns:a16="http://schemas.microsoft.com/office/drawing/2014/main" id="{3C312B41-5661-495A-B973-F4B651123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403550" y="4882942"/>
            <a:ext cx="662248" cy="675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47019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2A74428C-F046-48F5-81BE-CFEFE4CE8B05}"/>
              </a:ext>
            </a:extLst>
          </p:cNvPr>
          <p:cNvSpPr/>
          <p:nvPr/>
        </p:nvSpPr>
        <p:spPr>
          <a:xfrm>
            <a:off x="368300" y="2203736"/>
            <a:ext cx="8356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6000" b="1" dirty="0">
                <a:solidFill>
                  <a:schemeClr val="bg1"/>
                </a:solidFill>
              </a:rPr>
              <a:t>PONTO 3</a:t>
            </a:r>
          </a:p>
          <a:p>
            <a:pPr algn="ctr"/>
            <a:endParaRPr lang="pt-BR" sz="2000" b="1" u="sng" dirty="0">
              <a:solidFill>
                <a:schemeClr val="bg1"/>
              </a:solidFill>
            </a:endParaRPr>
          </a:p>
          <a:p>
            <a:pPr algn="ctr"/>
            <a:r>
              <a:rPr lang="pt-BR" sz="4400" b="1" dirty="0">
                <a:solidFill>
                  <a:srgbClr val="FFFF00"/>
                </a:solidFill>
              </a:rPr>
              <a:t>CARACTERÍSTICAS DO NOVO POVO DE DEUS</a:t>
            </a:r>
            <a:endParaRPr lang="pt-BR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3795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2A74428C-F046-48F5-81BE-CFEFE4CE8B05}"/>
              </a:ext>
            </a:extLst>
          </p:cNvPr>
          <p:cNvSpPr/>
          <p:nvPr/>
        </p:nvSpPr>
        <p:spPr>
          <a:xfrm>
            <a:off x="619518" y="1218457"/>
            <a:ext cx="793353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5400" b="1" dirty="0">
                <a:solidFill>
                  <a:schemeClr val="bg1"/>
                </a:solidFill>
              </a:rPr>
              <a:t>Assim como o homem natural precisa viver em sociedade, o que a Igreja do Senhor precisa?</a:t>
            </a:r>
            <a:endParaRPr lang="pt-BR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1019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2A74428C-F046-48F5-81BE-CFEFE4CE8B05}"/>
              </a:ext>
            </a:extLst>
          </p:cNvPr>
          <p:cNvSpPr/>
          <p:nvPr/>
        </p:nvSpPr>
        <p:spPr>
          <a:xfrm>
            <a:off x="981856" y="1997839"/>
            <a:ext cx="74088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6000" b="1" dirty="0">
                <a:solidFill>
                  <a:schemeClr val="bg1"/>
                </a:solidFill>
              </a:rPr>
              <a:t>O que o Apóstolo Paulo diz que Deus deu a Igreja?</a:t>
            </a:r>
          </a:p>
        </p:txBody>
      </p:sp>
    </p:spTree>
    <p:extLst>
      <p:ext uri="{BB962C8B-B14F-4D97-AF65-F5344CB8AC3E}">
        <p14:creationId xmlns:p14="http://schemas.microsoft.com/office/powerpoint/2010/main" val="1709474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1026">
            <a:extLst>
              <a:ext uri="{FF2B5EF4-FFF2-40B4-BE49-F238E27FC236}">
                <a16:creationId xmlns:a16="http://schemas.microsoft.com/office/drawing/2014/main" id="{B2AE422C-6ADC-4E1F-A97B-DC96EE18A2D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592932" y="2096296"/>
            <a:ext cx="7958136" cy="240426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pt-BR" sz="4800" b="1" dirty="0">
                <a:solidFill>
                  <a:schemeClr val="bg1"/>
                </a:solidFill>
              </a:rPr>
              <a:t>IGREJA, POVO ESCOLHIDO E NOMEADO POR DEUS.</a:t>
            </a:r>
          </a:p>
        </p:txBody>
      </p:sp>
    </p:spTree>
    <p:extLst>
      <p:ext uri="{BB962C8B-B14F-4D97-AF65-F5344CB8AC3E}">
        <p14:creationId xmlns:p14="http://schemas.microsoft.com/office/powerpoint/2010/main" val="30115300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2A74428C-F046-48F5-81BE-CFEFE4CE8B05}"/>
              </a:ext>
            </a:extLst>
          </p:cNvPr>
          <p:cNvSpPr/>
          <p:nvPr/>
        </p:nvSpPr>
        <p:spPr>
          <a:xfrm>
            <a:off x="889688" y="1382610"/>
            <a:ext cx="736462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6000" b="1" dirty="0">
                <a:solidFill>
                  <a:schemeClr val="bg1"/>
                </a:solidFill>
              </a:rPr>
              <a:t>Por que a doutrinação dos membros da igreja é importante?</a:t>
            </a:r>
            <a:endParaRPr lang="pt-BR" sz="6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1900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2A74428C-F046-48F5-81BE-CFEFE4CE8B05}"/>
              </a:ext>
            </a:extLst>
          </p:cNvPr>
          <p:cNvSpPr/>
          <p:nvPr/>
        </p:nvSpPr>
        <p:spPr>
          <a:xfrm>
            <a:off x="716306" y="1754087"/>
            <a:ext cx="771138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6600" b="1" dirty="0">
                <a:solidFill>
                  <a:schemeClr val="bg1"/>
                </a:solidFill>
              </a:rPr>
              <a:t>Qual é o principal propósito da Igreja?</a:t>
            </a:r>
          </a:p>
        </p:txBody>
      </p:sp>
    </p:spTree>
    <p:extLst>
      <p:ext uri="{BB962C8B-B14F-4D97-AF65-F5344CB8AC3E}">
        <p14:creationId xmlns:p14="http://schemas.microsoft.com/office/powerpoint/2010/main" val="15271783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2A74428C-F046-48F5-81BE-CFEFE4CE8B05}"/>
              </a:ext>
            </a:extLst>
          </p:cNvPr>
          <p:cNvSpPr/>
          <p:nvPr/>
        </p:nvSpPr>
        <p:spPr>
          <a:xfrm>
            <a:off x="957262" y="1305341"/>
            <a:ext cx="759901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5400" b="1" dirty="0">
                <a:solidFill>
                  <a:schemeClr val="bg1"/>
                </a:solidFill>
              </a:rPr>
              <a:t>Qual palavra dá a ideia de honra, dignidade e riqueza, como algo que tem valor?</a:t>
            </a:r>
          </a:p>
        </p:txBody>
      </p:sp>
    </p:spTree>
    <p:extLst>
      <p:ext uri="{BB962C8B-B14F-4D97-AF65-F5344CB8AC3E}">
        <p14:creationId xmlns:p14="http://schemas.microsoft.com/office/powerpoint/2010/main" val="356814036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2A74428C-F046-48F5-81BE-CFEFE4CE8B05}"/>
              </a:ext>
            </a:extLst>
          </p:cNvPr>
          <p:cNvSpPr/>
          <p:nvPr/>
        </p:nvSpPr>
        <p:spPr>
          <a:xfrm>
            <a:off x="772491" y="2367171"/>
            <a:ext cx="759901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6600" b="1" dirty="0">
                <a:solidFill>
                  <a:schemeClr val="bg1"/>
                </a:solidFill>
              </a:rPr>
              <a:t>O que é a Grande Comissão?</a:t>
            </a:r>
          </a:p>
        </p:txBody>
      </p:sp>
    </p:spTree>
    <p:extLst>
      <p:ext uri="{BB962C8B-B14F-4D97-AF65-F5344CB8AC3E}">
        <p14:creationId xmlns:p14="http://schemas.microsoft.com/office/powerpoint/2010/main" val="33212314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2A74428C-F046-48F5-81BE-CFEFE4CE8B05}"/>
              </a:ext>
            </a:extLst>
          </p:cNvPr>
          <p:cNvSpPr/>
          <p:nvPr/>
        </p:nvSpPr>
        <p:spPr>
          <a:xfrm>
            <a:off x="920759" y="2349313"/>
            <a:ext cx="730248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6000" b="1" dirty="0">
                <a:solidFill>
                  <a:schemeClr val="bg1"/>
                </a:solidFill>
              </a:rPr>
              <a:t>Que obrigação tem a igreja?</a:t>
            </a:r>
          </a:p>
        </p:txBody>
      </p:sp>
      <p:pic>
        <p:nvPicPr>
          <p:cNvPr id="4" name="Picture 4" descr="Imagem relacionada">
            <a:extLst>
              <a:ext uri="{FF2B5EF4-FFF2-40B4-BE49-F238E27FC236}">
                <a16:creationId xmlns:a16="http://schemas.microsoft.com/office/drawing/2014/main" id="{847F01A1-9D18-4E35-A57B-5E1FEA9E9C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538913" y="3598150"/>
            <a:ext cx="967500" cy="986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210190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2A74428C-F046-48F5-81BE-CFEFE4CE8B05}"/>
              </a:ext>
            </a:extLst>
          </p:cNvPr>
          <p:cNvSpPr/>
          <p:nvPr/>
        </p:nvSpPr>
        <p:spPr>
          <a:xfrm>
            <a:off x="818070" y="1151453"/>
            <a:ext cx="7507860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5400" b="1" dirty="0">
                <a:solidFill>
                  <a:srgbClr val="FFFF00"/>
                </a:solidFill>
              </a:rPr>
              <a:t>CONCLUSÃO</a:t>
            </a:r>
          </a:p>
          <a:p>
            <a:pPr algn="ctr"/>
            <a:endParaRPr lang="pt-BR" sz="2000" b="1" u="sng" dirty="0">
              <a:solidFill>
                <a:schemeClr val="bg1"/>
              </a:solidFill>
            </a:endParaRPr>
          </a:p>
          <a:p>
            <a:pPr algn="ctr"/>
            <a:r>
              <a:rPr lang="pt-BR" sz="3600" b="1" dirty="0">
                <a:solidFill>
                  <a:schemeClr val="bg1"/>
                </a:solidFill>
              </a:rPr>
              <a:t>Entender o que é ser a Igreja do Senhor nos mostra a nossa responsabilidade e compromisso em cumprir aquilo que o Senhor Deus estabeleceu desde a eternidade.</a:t>
            </a:r>
          </a:p>
        </p:txBody>
      </p:sp>
    </p:spTree>
    <p:extLst>
      <p:ext uri="{BB962C8B-B14F-4D97-AF65-F5344CB8AC3E}">
        <p14:creationId xmlns:p14="http://schemas.microsoft.com/office/powerpoint/2010/main" val="184913005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2A74428C-F046-48F5-81BE-CFEFE4CE8B05}"/>
              </a:ext>
            </a:extLst>
          </p:cNvPr>
          <p:cNvSpPr/>
          <p:nvPr/>
        </p:nvSpPr>
        <p:spPr>
          <a:xfrm>
            <a:off x="661936" y="1876906"/>
            <a:ext cx="73819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6000" b="1" dirty="0">
                <a:solidFill>
                  <a:schemeClr val="bg1"/>
                </a:solidFill>
              </a:rPr>
              <a:t>Para tanto, dependemos do Espírito Santo.</a:t>
            </a:r>
            <a:endParaRPr lang="pt-BR" sz="19900" b="1" dirty="0">
              <a:solidFill>
                <a:srgbClr val="FFFF00"/>
              </a:solidFill>
            </a:endParaRPr>
          </a:p>
        </p:txBody>
      </p:sp>
      <p:pic>
        <p:nvPicPr>
          <p:cNvPr id="3" name="Picture 4" descr="Imagem relacionada">
            <a:extLst>
              <a:ext uri="{FF2B5EF4-FFF2-40B4-BE49-F238E27FC236}">
                <a16:creationId xmlns:a16="http://schemas.microsoft.com/office/drawing/2014/main" id="{7BB8DE72-FA37-4529-8953-931831786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296005" y="4081926"/>
            <a:ext cx="952792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291557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2A74428C-F046-48F5-81BE-CFEFE4CE8B05}"/>
              </a:ext>
            </a:extLst>
          </p:cNvPr>
          <p:cNvSpPr/>
          <p:nvPr/>
        </p:nvSpPr>
        <p:spPr>
          <a:xfrm>
            <a:off x="782637" y="1565806"/>
            <a:ext cx="778986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5400" b="1" dirty="0">
                <a:solidFill>
                  <a:schemeClr val="bg1"/>
                </a:solidFill>
              </a:rPr>
              <a:t>Na próxima semana estudaremos a 2ª. lição da Revista Betel Dominical:</a:t>
            </a:r>
          </a:p>
        </p:txBody>
      </p:sp>
    </p:spTree>
    <p:extLst>
      <p:ext uri="{BB962C8B-B14F-4D97-AF65-F5344CB8AC3E}">
        <p14:creationId xmlns:p14="http://schemas.microsoft.com/office/powerpoint/2010/main" val="215405319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2A74428C-F046-48F5-81BE-CFEFE4CE8B05}"/>
              </a:ext>
            </a:extLst>
          </p:cNvPr>
          <p:cNvSpPr/>
          <p:nvPr/>
        </p:nvSpPr>
        <p:spPr>
          <a:xfrm>
            <a:off x="677068" y="1837268"/>
            <a:ext cx="778986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6000" b="1" dirty="0">
                <a:solidFill>
                  <a:schemeClr val="bg1"/>
                </a:solidFill>
              </a:rPr>
              <a:t>O FUNDAMENTO E A EDIFICAÇÃO DA IGREJA.</a:t>
            </a:r>
            <a:r>
              <a:rPr lang="pt-BR" sz="6000" b="1" dirty="0">
                <a:solidFill>
                  <a:srgbClr val="FFFF00"/>
                </a:solidFill>
              </a:rPr>
              <a:t> </a:t>
            </a:r>
            <a:endParaRPr lang="pt-BR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70271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2A74428C-F046-48F5-81BE-CFEFE4CE8B05}"/>
              </a:ext>
            </a:extLst>
          </p:cNvPr>
          <p:cNvSpPr/>
          <p:nvPr/>
        </p:nvSpPr>
        <p:spPr>
          <a:xfrm>
            <a:off x="677068" y="1965856"/>
            <a:ext cx="778986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5400" b="1" dirty="0">
                <a:solidFill>
                  <a:schemeClr val="bg1"/>
                </a:solidFill>
              </a:rPr>
              <a:t>Deus te abençoe, boa aula e até o próximo </a:t>
            </a:r>
            <a:r>
              <a:rPr lang="pt-BR" sz="5400" b="1" dirty="0">
                <a:solidFill>
                  <a:srgbClr val="FFFF00"/>
                </a:solidFill>
              </a:rPr>
              <a:t>FOCO NA LIÇÃO.</a:t>
            </a:r>
          </a:p>
        </p:txBody>
      </p:sp>
    </p:spTree>
    <p:extLst>
      <p:ext uri="{BB962C8B-B14F-4D97-AF65-F5344CB8AC3E}">
        <p14:creationId xmlns:p14="http://schemas.microsoft.com/office/powerpoint/2010/main" val="2065175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1026">
            <a:extLst>
              <a:ext uri="{FF2B5EF4-FFF2-40B4-BE49-F238E27FC236}">
                <a16:creationId xmlns:a16="http://schemas.microsoft.com/office/drawing/2014/main" id="{B2AE422C-6ADC-4E1F-A97B-DC96EE18A2D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090632" y="1614925"/>
            <a:ext cx="6993731" cy="335954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pt-BR" sz="5400" b="1" dirty="0">
                <a:solidFill>
                  <a:schemeClr val="bg1"/>
                </a:solidFill>
              </a:rPr>
              <a:t>Nosso comentarista é o Pastor Sérgio Nascimento da Costa</a:t>
            </a:r>
            <a:r>
              <a:rPr lang="pt-BR" sz="5400" b="1" dirty="0"/>
              <a:t>.</a:t>
            </a:r>
            <a:endParaRPr lang="pt-BR" altLang="pt-BR" sz="4000" b="1" dirty="0"/>
          </a:p>
        </p:txBody>
      </p:sp>
    </p:spTree>
    <p:extLst>
      <p:ext uri="{BB962C8B-B14F-4D97-AF65-F5344CB8AC3E}">
        <p14:creationId xmlns:p14="http://schemas.microsoft.com/office/powerpoint/2010/main" val="36140412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hape 372"/>
          <p:cNvSpPr txBox="1">
            <a:spLocks noChangeArrowheads="1"/>
          </p:cNvSpPr>
          <p:nvPr/>
        </p:nvSpPr>
        <p:spPr bwMode="auto">
          <a:xfrm>
            <a:off x="470455" y="2289313"/>
            <a:ext cx="8229600" cy="2252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SzPct val="25000"/>
              <a:buFont typeface="Arial" pitchFamily="34" charset="0"/>
              <a:buNone/>
            </a:pPr>
            <a:r>
              <a:rPr lang="en-US" altLang="pt-BR" sz="13800" b="1" dirty="0">
                <a:solidFill>
                  <a:srgbClr val="FFFFFF"/>
                </a:solidFill>
              </a:rPr>
              <a:t>FIM</a:t>
            </a:r>
          </a:p>
        </p:txBody>
      </p:sp>
    </p:spTree>
    <p:extLst>
      <p:ext uri="{BB962C8B-B14F-4D97-AF65-F5344CB8AC3E}">
        <p14:creationId xmlns:p14="http://schemas.microsoft.com/office/powerpoint/2010/main" val="12762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/>
          </p:cNvPr>
          <p:cNvSpPr/>
          <p:nvPr/>
        </p:nvSpPr>
        <p:spPr>
          <a:xfrm>
            <a:off x="4378535" y="4066809"/>
            <a:ext cx="3995738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srgbClr val="FFFF00"/>
                </a:solidFill>
                <a:latin typeface="+mj-lt"/>
              </a:rPr>
              <a:t>Pastor Sergio Nascimento da Costa</a:t>
            </a:r>
            <a:endParaRPr lang="pt-BR" sz="24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39941" name="Retângulo 4"/>
          <p:cNvSpPr>
            <a:spLocks noChangeArrowheads="1"/>
          </p:cNvSpPr>
          <p:nvPr/>
        </p:nvSpPr>
        <p:spPr bwMode="auto">
          <a:xfrm>
            <a:off x="4498455" y="4828080"/>
            <a:ext cx="399573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pt-BR" altLang="pt-BR" sz="1600" b="1" dirty="0">
                <a:solidFill>
                  <a:schemeClr val="bg1"/>
                </a:solidFill>
              </a:rPr>
              <a:t>Capelão Militar da Marinha do Brasil e membro da Igreja Evangélica Assembleia de Deus em Bairro Amazonas – Rio de Janeiro </a:t>
            </a:r>
            <a:endParaRPr lang="pt-BR" altLang="pt-BR" sz="1600" b="1" dirty="0"/>
          </a:p>
        </p:txBody>
      </p:sp>
      <p:pic>
        <p:nvPicPr>
          <p:cNvPr id="1026" name="Picture 2" descr="C:\Users\Prates\Desktop\100.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527" y="926707"/>
            <a:ext cx="3251239" cy="4873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https://web.whatsapp.com/pp?e=https%3A%2F%2Fpps.whatsapp.net%2Fv%2Ft61.11540-24%2F49763756_2237516909907209_7352002507645648896_n.jpg%3Foe%3D5C82E06E%26oh%3D4d5ce02fe4f84b57dcd702806cdf6915&amp;t=l&amp;u=5521999178007%40c.us&amp;i=154742376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29" name="Picture 5" descr="C:\Users\Prates\Desktop\p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235" y="926707"/>
            <a:ext cx="3026608" cy="3026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924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ítulo 1">
            <a:extLst>
              <a:ext uri="{FF2B5EF4-FFF2-40B4-BE49-F238E27FC236}">
                <a16:creationId xmlns:a16="http://schemas.microsoft.com/office/drawing/2014/main" id="{ADEC02B1-A6C4-44D0-9FA8-C35562B6A4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0977" y="2550390"/>
            <a:ext cx="6942045" cy="1246694"/>
          </a:xfrm>
        </p:spPr>
        <p:txBody>
          <a:bodyPr/>
          <a:lstStyle/>
          <a:p>
            <a:r>
              <a:rPr lang="pt-BR" altLang="pt-BR" sz="6600" b="1" dirty="0">
                <a:solidFill>
                  <a:schemeClr val="bg1"/>
                </a:solidFill>
              </a:rPr>
              <a:t>ORIENTAÇÕES</a:t>
            </a:r>
          </a:p>
        </p:txBody>
      </p:sp>
    </p:spTree>
    <p:extLst>
      <p:ext uri="{BB962C8B-B14F-4D97-AF65-F5344CB8AC3E}">
        <p14:creationId xmlns:p14="http://schemas.microsoft.com/office/powerpoint/2010/main" val="1246150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1026">
            <a:extLst>
              <a:ext uri="{FF2B5EF4-FFF2-40B4-BE49-F238E27FC236}">
                <a16:creationId xmlns:a16="http://schemas.microsoft.com/office/drawing/2014/main" id="{B2AE422C-6ADC-4E1F-A97B-DC96EE18A2D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642937" y="1467644"/>
            <a:ext cx="7858125" cy="381873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pt-BR" altLang="pt-BR" sz="4800" b="1" dirty="0"/>
              <a:t>Sinta-se livre para incluir textos, figuras, animações, vídeos e outros elementos à esta apresentação.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1026">
            <a:extLst>
              <a:ext uri="{FF2B5EF4-FFF2-40B4-BE49-F238E27FC236}">
                <a16:creationId xmlns:a16="http://schemas.microsoft.com/office/drawing/2014/main" id="{B2AE422C-6ADC-4E1F-A97B-DC96EE18A2D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485772" y="1367629"/>
            <a:ext cx="8115301" cy="421878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pt-BR" altLang="pt-BR" sz="4400" b="1" dirty="0"/>
              <a:t>A única coisa que recomendamos é manter-se fiel ao texto original da revista e cumprir satisfatoriamente os objetivos da lição.</a:t>
            </a:r>
          </a:p>
        </p:txBody>
      </p:sp>
    </p:spTree>
    <p:extLst>
      <p:ext uri="{BB962C8B-B14F-4D97-AF65-F5344CB8AC3E}">
        <p14:creationId xmlns:p14="http://schemas.microsoft.com/office/powerpoint/2010/main" val="68636782"/>
      </p:ext>
    </p:extLst>
  </p:cSld>
  <p:clrMapOvr>
    <a:masterClrMapping/>
  </p:clrMapOvr>
</p:sld>
</file>

<file path=ppt/theme/theme1.xml><?xml version="1.0" encoding="utf-8"?>
<a:theme xmlns:a="http://schemas.openxmlformats.org/drawingml/2006/main" name="1_Órbita">
  <a:themeElements>
    <a:clrScheme name="Órbita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10824</TotalTime>
  <Words>561</Words>
  <Application>Microsoft Office PowerPoint</Application>
  <PresentationFormat>Apresentação na tela (4:3)</PresentationFormat>
  <Paragraphs>74</Paragraphs>
  <Slides>50</Slides>
  <Notes>49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50</vt:i4>
      </vt:variant>
    </vt:vector>
  </HeadingPairs>
  <TitlesOfParts>
    <vt:vector size="55" baseType="lpstr">
      <vt:lpstr>Arial</vt:lpstr>
      <vt:lpstr>Calibri</vt:lpstr>
      <vt:lpstr>Cambria</vt:lpstr>
      <vt:lpstr>Noto Sans Symbols</vt:lpstr>
      <vt:lpstr>1_Órbita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ORIENTAÇÕES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pc-01</dc:creator>
  <cp:lastModifiedBy>Manoel Luiz Prates</cp:lastModifiedBy>
  <cp:revision>1423</cp:revision>
  <dcterms:modified xsi:type="dcterms:W3CDTF">2019-04-03T16:31:13Z</dcterms:modified>
</cp:coreProperties>
</file>