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</p:sldMasterIdLst>
  <p:notesMasterIdLst>
    <p:notesMasterId r:id="rId50"/>
  </p:notesMasterIdLst>
  <p:sldIdLst>
    <p:sldId id="1613" r:id="rId2"/>
    <p:sldId id="1643" r:id="rId3"/>
    <p:sldId id="1640" r:id="rId4"/>
    <p:sldId id="1638" r:id="rId5"/>
    <p:sldId id="1639" r:id="rId6"/>
    <p:sldId id="1632" r:id="rId7"/>
    <p:sldId id="1603" r:id="rId8"/>
    <p:sldId id="970" r:id="rId9"/>
    <p:sldId id="1612" r:id="rId10"/>
    <p:sldId id="1615" r:id="rId11"/>
    <p:sldId id="1616" r:id="rId12"/>
    <p:sldId id="1617" r:id="rId13"/>
    <p:sldId id="1642" r:id="rId14"/>
    <p:sldId id="1621" r:id="rId15"/>
    <p:sldId id="1622" r:id="rId16"/>
    <p:sldId id="1623" r:id="rId17"/>
    <p:sldId id="1610" r:id="rId18"/>
    <p:sldId id="1611" r:id="rId19"/>
    <p:sldId id="1578" r:id="rId20"/>
    <p:sldId id="1579" r:id="rId21"/>
    <p:sldId id="1574" r:id="rId22"/>
    <p:sldId id="1567" r:id="rId23"/>
    <p:sldId id="1569" r:id="rId24"/>
    <p:sldId id="1614" r:id="rId25"/>
    <p:sldId id="1624" r:id="rId26"/>
    <p:sldId id="1571" r:id="rId27"/>
    <p:sldId id="1625" r:id="rId28"/>
    <p:sldId id="1572" r:id="rId29"/>
    <p:sldId id="1626" r:id="rId30"/>
    <p:sldId id="1596" r:id="rId31"/>
    <p:sldId id="1584" r:id="rId32"/>
    <p:sldId id="1627" r:id="rId33"/>
    <p:sldId id="1587" r:id="rId34"/>
    <p:sldId id="1628" r:id="rId35"/>
    <p:sldId id="1588" r:id="rId36"/>
    <p:sldId id="1629" r:id="rId37"/>
    <p:sldId id="1597" r:id="rId38"/>
    <p:sldId id="1590" r:id="rId39"/>
    <p:sldId id="1630" r:id="rId40"/>
    <p:sldId id="1599" r:id="rId41"/>
    <p:sldId id="1633" r:id="rId42"/>
    <p:sldId id="1631" r:id="rId43"/>
    <p:sldId id="1591" r:id="rId44"/>
    <p:sldId id="1585" r:id="rId45"/>
    <p:sldId id="1564" r:id="rId46"/>
    <p:sldId id="1635" r:id="rId47"/>
    <p:sldId id="1636" r:id="rId48"/>
    <p:sldId id="1432" r:id="rId49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itchFamily="34" charset="0"/>
        <a:ea typeface="+mn-ea"/>
        <a:cs typeface="Arial" pitchFamily="34" charset="0"/>
        <a:sym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itchFamily="34" charset="0"/>
        <a:ea typeface="+mn-ea"/>
        <a:cs typeface="Arial" pitchFamily="34" charset="0"/>
        <a:sym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itchFamily="34" charset="0"/>
        <a:ea typeface="+mn-ea"/>
        <a:cs typeface="Arial" pitchFamily="34" charset="0"/>
        <a:sym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itchFamily="34" charset="0"/>
        <a:ea typeface="+mn-ea"/>
        <a:cs typeface="Arial" pitchFamily="34" charset="0"/>
        <a:sym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itchFamily="34" charset="0"/>
        <a:ea typeface="+mn-ea"/>
        <a:cs typeface="Arial" pitchFamily="34" charset="0"/>
        <a:sym typeface="Arial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itchFamily="34" charset="0"/>
        <a:ea typeface="+mn-ea"/>
        <a:cs typeface="Arial" pitchFamily="34" charset="0"/>
        <a:sym typeface="Arial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itchFamily="34" charset="0"/>
        <a:ea typeface="+mn-ea"/>
        <a:cs typeface="Arial" pitchFamily="34" charset="0"/>
        <a:sym typeface="Arial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itchFamily="34" charset="0"/>
        <a:ea typeface="+mn-ea"/>
        <a:cs typeface="Arial" pitchFamily="34" charset="0"/>
        <a:sym typeface="Arial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itchFamily="34" charset="0"/>
        <a:ea typeface="+mn-ea"/>
        <a:cs typeface="Arial" pitchFamily="34" charset="0"/>
        <a:sym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00428B"/>
    <a:srgbClr val="2A467C"/>
    <a:srgbClr val="0D18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76" autoAdjust="0"/>
    <p:restoredTop sz="92527" autoAdjust="0"/>
  </p:normalViewPr>
  <p:slideViewPr>
    <p:cSldViewPr snapToGrid="0">
      <p:cViewPr>
        <p:scale>
          <a:sx n="100" d="100"/>
          <a:sy n="100" d="100"/>
        </p:scale>
        <p:origin x="-2172" y="-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hape 3">
            <a:extLst/>
          </p:cNvPr>
          <p:cNvSpPr txBox="1">
            <a:spLocks noGrp="1" noChangeArrowheads="1"/>
          </p:cNvSpPr>
          <p:nvPr>
            <p:ph type="hdr" idx="2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/>
            </a:lvl1pPr>
          </a:lstStyle>
          <a:p>
            <a:pPr>
              <a:defRPr/>
            </a:pPr>
            <a:endParaRPr lang="pt-BR" altLang="pt-BR" dirty="0"/>
          </a:p>
        </p:txBody>
      </p:sp>
      <p:sp>
        <p:nvSpPr>
          <p:cNvPr id="3075" name="Shape 4">
            <a:extLst/>
          </p:cNvPr>
          <p:cNvSpPr txBox="1">
            <a:spLocks noGrp="1" noChangeArrowheads="1"/>
          </p:cNvSpPr>
          <p:nvPr>
            <p:ph type="dt" idx="10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/>
            </a:lvl1pPr>
          </a:lstStyle>
          <a:p>
            <a:pPr>
              <a:defRPr/>
            </a:pPr>
            <a:endParaRPr lang="pt-BR" altLang="pt-BR" dirty="0"/>
          </a:p>
        </p:txBody>
      </p:sp>
      <p:sp>
        <p:nvSpPr>
          <p:cNvPr id="48132" name="Shape 5"/>
          <p:cNvSpPr>
            <a:spLocks noGrp="1" noRot="1" noChangeAspect="1"/>
          </p:cNvSpPr>
          <p:nvPr>
            <p:ph type="sldImg" idx="3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" name="Shape 6">
            <a:extLst/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pPr lvl="0"/>
            <a:endParaRPr noProof="0"/>
          </a:p>
        </p:txBody>
      </p:sp>
      <p:sp>
        <p:nvSpPr>
          <p:cNvPr id="3078" name="Shape 7">
            <a:extLst/>
          </p:cNvPr>
          <p:cNvSpPr txBox="1">
            <a:spLocks noGrp="1" noChangeArrowheads="1"/>
          </p:cNvSpPr>
          <p:nvPr>
            <p:ph type="ftr" idx="11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800"/>
            </a:lvl1pPr>
          </a:lstStyle>
          <a:p>
            <a:pPr>
              <a:defRPr/>
            </a:pPr>
            <a:endParaRPr lang="pt-BR" altLang="pt-BR" dirty="0"/>
          </a:p>
        </p:txBody>
      </p:sp>
      <p:sp>
        <p:nvSpPr>
          <p:cNvPr id="3079" name="Shape 8">
            <a:extLst/>
          </p:cNvPr>
          <p:cNvSpPr txBox="1">
            <a:spLocks noGrp="1" noChangeArrowheads="1"/>
          </p:cNvSpPr>
          <p:nvPr>
            <p:ph type="sldNum" idx="12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25000"/>
              <a:buFont typeface="Arial" pitchFamily="34" charset="0"/>
              <a:buNone/>
              <a:defRPr sz="1200"/>
            </a:lvl1pPr>
          </a:lstStyle>
          <a:p>
            <a:pPr>
              <a:defRPr/>
            </a:pPr>
            <a:fld id="{E1BFE57F-8321-49C7-A1A7-5C6D2511BC4A}" type="slidenum">
              <a:rPr lang="en-US" altLang="pt-BR"/>
              <a:pPr>
                <a:defRPr/>
              </a:pPr>
              <a:t>‹nº›</a:t>
            </a:fld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2784316247"/>
      </p:ext>
    </p:extLst>
  </p:cSld>
  <p:clrMap bg1="lt1" tx1="dk1" bg2="dk2" tx2="lt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ço Reservado para Imagem de Slide 1">
            <a:extLst>
              <a:ext uri="{FF2B5EF4-FFF2-40B4-BE49-F238E27FC236}">
                <a16:creationId xmlns:a16="http://schemas.microsoft.com/office/drawing/2014/main" xmlns="" id="{0E8033A3-A3DD-440B-A134-A3FE72732C7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Espaço Reservado para Anotações 2">
            <a:extLst>
              <a:ext uri="{FF2B5EF4-FFF2-40B4-BE49-F238E27FC236}">
                <a16:creationId xmlns:a16="http://schemas.microsoft.com/office/drawing/2014/main" xmlns="" id="{A35D7F91-DEEC-4ABD-B30A-0535FBE9199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24580" name="Espaço Reservado para Número de Slide 3">
            <a:extLst>
              <a:ext uri="{FF2B5EF4-FFF2-40B4-BE49-F238E27FC236}">
                <a16:creationId xmlns:a16="http://schemas.microsoft.com/office/drawing/2014/main" xmlns="" id="{E69497FB-0FDF-4B0E-A53C-711448427A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54C1DBD-9008-4D32-9E24-595739F33F24}" type="slidenum">
              <a:rPr lang="pt-BR" altLang="pt-BR"/>
              <a:pPr/>
              <a:t>1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213606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ço Reservado para Imagem de Slide 1">
            <a:extLst>
              <a:ext uri="{FF2B5EF4-FFF2-40B4-BE49-F238E27FC236}">
                <a16:creationId xmlns:a16="http://schemas.microsoft.com/office/drawing/2014/main" xmlns="" id="{0E8033A3-A3DD-440B-A134-A3FE72732C7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Espaço Reservado para Anotações 2">
            <a:extLst>
              <a:ext uri="{FF2B5EF4-FFF2-40B4-BE49-F238E27FC236}">
                <a16:creationId xmlns:a16="http://schemas.microsoft.com/office/drawing/2014/main" xmlns="" id="{A35D7F91-DEEC-4ABD-B30A-0535FBE9199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24580" name="Espaço Reservado para Número de Slide 3">
            <a:extLst>
              <a:ext uri="{FF2B5EF4-FFF2-40B4-BE49-F238E27FC236}">
                <a16:creationId xmlns:a16="http://schemas.microsoft.com/office/drawing/2014/main" xmlns="" id="{E69497FB-0FDF-4B0E-A53C-711448427A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54C1DBD-9008-4D32-9E24-595739F33F24}" type="slidenum">
              <a:rPr lang="pt-BR" altLang="pt-BR"/>
              <a:pPr/>
              <a:t>11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205979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ço Reservado para Imagem de Slide 1">
            <a:extLst>
              <a:ext uri="{FF2B5EF4-FFF2-40B4-BE49-F238E27FC236}">
                <a16:creationId xmlns:a16="http://schemas.microsoft.com/office/drawing/2014/main" xmlns="" id="{0E8033A3-A3DD-440B-A134-A3FE72732C7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Espaço Reservado para Anotações 2">
            <a:extLst>
              <a:ext uri="{FF2B5EF4-FFF2-40B4-BE49-F238E27FC236}">
                <a16:creationId xmlns:a16="http://schemas.microsoft.com/office/drawing/2014/main" xmlns="" id="{A35D7F91-DEEC-4ABD-B30A-0535FBE9199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24580" name="Espaço Reservado para Número de Slide 3">
            <a:extLst>
              <a:ext uri="{FF2B5EF4-FFF2-40B4-BE49-F238E27FC236}">
                <a16:creationId xmlns:a16="http://schemas.microsoft.com/office/drawing/2014/main" xmlns="" id="{E69497FB-0FDF-4B0E-A53C-711448427A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54C1DBD-9008-4D32-9E24-595739F33F24}" type="slidenum">
              <a:rPr lang="pt-BR" altLang="pt-BR"/>
              <a:pPr/>
              <a:t>12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752936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hape 184"/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52227" name="Shape 185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0844432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hape 184"/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52227" name="Shape 185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417725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hape 184"/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52227" name="Shape 185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417725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hape 170"/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51203" name="Shape 171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2593908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hape 170"/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51203" name="Shape 171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717010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hape 170"/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51203" name="Shape 171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5481752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hape 184"/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52227" name="Shape 185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1786800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hape 170"/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51203" name="Shape 171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027672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ço Reservado para Imagem de Slide 1">
            <a:extLst>
              <a:ext uri="{FF2B5EF4-FFF2-40B4-BE49-F238E27FC236}">
                <a16:creationId xmlns:a16="http://schemas.microsoft.com/office/drawing/2014/main" xmlns="" id="{0E8033A3-A3DD-440B-A134-A3FE72732C7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Espaço Reservado para Anotações 2">
            <a:extLst>
              <a:ext uri="{FF2B5EF4-FFF2-40B4-BE49-F238E27FC236}">
                <a16:creationId xmlns:a16="http://schemas.microsoft.com/office/drawing/2014/main" xmlns="" id="{A35D7F91-DEEC-4ABD-B30A-0535FBE9199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24580" name="Espaço Reservado para Número de Slide 3">
            <a:extLst>
              <a:ext uri="{FF2B5EF4-FFF2-40B4-BE49-F238E27FC236}">
                <a16:creationId xmlns:a16="http://schemas.microsoft.com/office/drawing/2014/main" xmlns="" id="{E69497FB-0FDF-4B0E-A53C-711448427A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54C1DBD-9008-4D32-9E24-595739F33F24}" type="slidenum">
              <a:rPr lang="pt-BR" altLang="pt-BR"/>
              <a:pPr/>
              <a:t>2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963782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hape 184"/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52227" name="Shape 185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0580180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hape 170"/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51203" name="Shape 171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2593908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hape 170"/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51203" name="Shape 171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2593908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hape 170"/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51203" name="Shape 171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2593908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hape 170"/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51203" name="Shape 171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6262895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hape 170"/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51203" name="Shape 171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2593908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hape 170"/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51203" name="Shape 171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2693452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hape 170"/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51203" name="Shape 171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25939086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hape 170"/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51203" name="Shape 171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58440453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hape 170"/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51203" name="Shape 171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2593908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ço Reservado para Imagem de Slide 1">
            <a:extLst>
              <a:ext uri="{FF2B5EF4-FFF2-40B4-BE49-F238E27FC236}">
                <a16:creationId xmlns:a16="http://schemas.microsoft.com/office/drawing/2014/main" xmlns="" id="{0E8033A3-A3DD-440B-A134-A3FE72732C7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Espaço Reservado para Anotações 2">
            <a:extLst>
              <a:ext uri="{FF2B5EF4-FFF2-40B4-BE49-F238E27FC236}">
                <a16:creationId xmlns:a16="http://schemas.microsoft.com/office/drawing/2014/main" xmlns="" id="{A35D7F91-DEEC-4ABD-B30A-0535FBE9199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24580" name="Espaço Reservado para Número de Slide 3">
            <a:extLst>
              <a:ext uri="{FF2B5EF4-FFF2-40B4-BE49-F238E27FC236}">
                <a16:creationId xmlns:a16="http://schemas.microsoft.com/office/drawing/2014/main" xmlns="" id="{E69497FB-0FDF-4B0E-A53C-711448427A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54C1DBD-9008-4D32-9E24-595739F33F24}" type="slidenum">
              <a:rPr lang="pt-BR" altLang="pt-BR"/>
              <a:pPr/>
              <a:t>3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3910356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hape 170"/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51203" name="Shape 171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25939086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hape 170"/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51203" name="Shape 171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19185536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hape 170"/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51203" name="Shape 171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25939086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hape 170"/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51203" name="Shape 171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55578094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hape 170"/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51203" name="Shape 171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25939086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hape 170"/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51203" name="Shape 171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67661242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hape 170"/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51203" name="Shape 171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25939086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hape 170"/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51203" name="Shape 171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25939086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hape 170"/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51203" name="Shape 171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53344886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hape 170"/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51203" name="Shape 171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2593908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ço Reservado para Imagem de Slide 1">
            <a:extLst>
              <a:ext uri="{FF2B5EF4-FFF2-40B4-BE49-F238E27FC236}">
                <a16:creationId xmlns:a16="http://schemas.microsoft.com/office/drawing/2014/main" xmlns="" id="{0E8033A3-A3DD-440B-A134-A3FE72732C7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Espaço Reservado para Anotações 2">
            <a:extLst>
              <a:ext uri="{FF2B5EF4-FFF2-40B4-BE49-F238E27FC236}">
                <a16:creationId xmlns:a16="http://schemas.microsoft.com/office/drawing/2014/main" xmlns="" id="{A35D7F91-DEEC-4ABD-B30A-0535FBE9199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24580" name="Espaço Reservado para Número de Slide 3">
            <a:extLst>
              <a:ext uri="{FF2B5EF4-FFF2-40B4-BE49-F238E27FC236}">
                <a16:creationId xmlns:a16="http://schemas.microsoft.com/office/drawing/2014/main" xmlns="" id="{E69497FB-0FDF-4B0E-A53C-711448427A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54C1DBD-9008-4D32-9E24-595739F33F24}" type="slidenum">
              <a:rPr lang="pt-BR" altLang="pt-BR"/>
              <a:pPr/>
              <a:t>4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2950804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hape 170"/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51203" name="Shape 171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11532986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hape 170"/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51203" name="Shape 171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07026983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hape 170"/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51203" name="Shape 171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25939086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hape 170"/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51203" name="Shape 171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25939086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hape 170"/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51203" name="Shape 171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25939086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hape 170"/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51203" name="Shape 171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66665187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hape 170"/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51203" name="Shape 171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08266806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hape 369"/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83971" name="Shape 370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ço Reservado para Imagem de Slide 1">
            <a:extLst>
              <a:ext uri="{FF2B5EF4-FFF2-40B4-BE49-F238E27FC236}">
                <a16:creationId xmlns:a16="http://schemas.microsoft.com/office/drawing/2014/main" xmlns="" id="{0E8033A3-A3DD-440B-A134-A3FE72732C7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Espaço Reservado para Anotações 2">
            <a:extLst>
              <a:ext uri="{FF2B5EF4-FFF2-40B4-BE49-F238E27FC236}">
                <a16:creationId xmlns:a16="http://schemas.microsoft.com/office/drawing/2014/main" xmlns="" id="{A35D7F91-DEEC-4ABD-B30A-0535FBE9199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24580" name="Espaço Reservado para Número de Slide 3">
            <a:extLst>
              <a:ext uri="{FF2B5EF4-FFF2-40B4-BE49-F238E27FC236}">
                <a16:creationId xmlns:a16="http://schemas.microsoft.com/office/drawing/2014/main" xmlns="" id="{E69497FB-0FDF-4B0E-A53C-711448427A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54C1DBD-9008-4D32-9E24-595739F33F24}" type="slidenum">
              <a:rPr lang="pt-BR" altLang="pt-BR"/>
              <a:pPr/>
              <a:t>5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616064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ço Reservado para Imagem de Slide 1">
            <a:extLst>
              <a:ext uri="{FF2B5EF4-FFF2-40B4-BE49-F238E27FC236}">
                <a16:creationId xmlns:a16="http://schemas.microsoft.com/office/drawing/2014/main" xmlns="" id="{0E8033A3-A3DD-440B-A134-A3FE72732C7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Espaço Reservado para Anotações 2">
            <a:extLst>
              <a:ext uri="{FF2B5EF4-FFF2-40B4-BE49-F238E27FC236}">
                <a16:creationId xmlns:a16="http://schemas.microsoft.com/office/drawing/2014/main" xmlns="" id="{A35D7F91-DEEC-4ABD-B30A-0535FBE9199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24580" name="Espaço Reservado para Número de Slide 3">
            <a:extLst>
              <a:ext uri="{FF2B5EF4-FFF2-40B4-BE49-F238E27FC236}">
                <a16:creationId xmlns:a16="http://schemas.microsoft.com/office/drawing/2014/main" xmlns="" id="{E69497FB-0FDF-4B0E-A53C-711448427A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54C1DBD-9008-4D32-9E24-595739F33F24}" type="slidenum">
              <a:rPr lang="pt-BR" altLang="pt-BR"/>
              <a:pPr/>
              <a:t>7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391091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ço Reservado para Imagem de Slide 1">
            <a:extLst>
              <a:ext uri="{FF2B5EF4-FFF2-40B4-BE49-F238E27FC236}">
                <a16:creationId xmlns:a16="http://schemas.microsoft.com/office/drawing/2014/main" xmlns="" id="{0E8033A3-A3DD-440B-A134-A3FE72732C7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Espaço Reservado para Anotações 2">
            <a:extLst>
              <a:ext uri="{FF2B5EF4-FFF2-40B4-BE49-F238E27FC236}">
                <a16:creationId xmlns:a16="http://schemas.microsoft.com/office/drawing/2014/main" xmlns="" id="{A35D7F91-DEEC-4ABD-B30A-0535FBE9199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24580" name="Espaço Reservado para Número de Slide 3">
            <a:extLst>
              <a:ext uri="{FF2B5EF4-FFF2-40B4-BE49-F238E27FC236}">
                <a16:creationId xmlns:a16="http://schemas.microsoft.com/office/drawing/2014/main" xmlns="" id="{E69497FB-0FDF-4B0E-A53C-711448427A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54C1DBD-9008-4D32-9E24-595739F33F24}" type="slidenum">
              <a:rPr lang="pt-BR" altLang="pt-BR"/>
              <a:pPr/>
              <a:t>8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ço Reservado para Imagem de Slide 1">
            <a:extLst>
              <a:ext uri="{FF2B5EF4-FFF2-40B4-BE49-F238E27FC236}">
                <a16:creationId xmlns:a16="http://schemas.microsoft.com/office/drawing/2014/main" xmlns="" id="{0E8033A3-A3DD-440B-A134-A3FE72732C7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Espaço Reservado para Anotações 2">
            <a:extLst>
              <a:ext uri="{FF2B5EF4-FFF2-40B4-BE49-F238E27FC236}">
                <a16:creationId xmlns:a16="http://schemas.microsoft.com/office/drawing/2014/main" xmlns="" id="{A35D7F91-DEEC-4ABD-B30A-0535FBE9199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24580" name="Espaço Reservado para Número de Slide 3">
            <a:extLst>
              <a:ext uri="{FF2B5EF4-FFF2-40B4-BE49-F238E27FC236}">
                <a16:creationId xmlns:a16="http://schemas.microsoft.com/office/drawing/2014/main" xmlns="" id="{E69497FB-0FDF-4B0E-A53C-711448427A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54C1DBD-9008-4D32-9E24-595739F33F24}" type="slidenum">
              <a:rPr lang="pt-BR" altLang="pt-BR"/>
              <a:pPr/>
              <a:t>9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893261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ço Reservado para Imagem de Slide 1">
            <a:extLst>
              <a:ext uri="{FF2B5EF4-FFF2-40B4-BE49-F238E27FC236}">
                <a16:creationId xmlns:a16="http://schemas.microsoft.com/office/drawing/2014/main" xmlns="" id="{0E8033A3-A3DD-440B-A134-A3FE72732C7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Espaço Reservado para Anotações 2">
            <a:extLst>
              <a:ext uri="{FF2B5EF4-FFF2-40B4-BE49-F238E27FC236}">
                <a16:creationId xmlns:a16="http://schemas.microsoft.com/office/drawing/2014/main" xmlns="" id="{A35D7F91-DEEC-4ABD-B30A-0535FBE9199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24580" name="Espaço Reservado para Número de Slide 3">
            <a:extLst>
              <a:ext uri="{FF2B5EF4-FFF2-40B4-BE49-F238E27FC236}">
                <a16:creationId xmlns:a16="http://schemas.microsoft.com/office/drawing/2014/main" xmlns="" id="{E69497FB-0FDF-4B0E-A53C-711448427A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54C1DBD-9008-4D32-9E24-595739F33F24}" type="slidenum">
              <a:rPr lang="pt-BR" altLang="pt-BR"/>
              <a:pPr/>
              <a:t>10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69643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hape 10"/>
          <p:cNvGrpSpPr>
            <a:grpSpLocks/>
          </p:cNvGrpSpPr>
          <p:nvPr userDrawn="1"/>
        </p:nvGrpSpPr>
        <p:grpSpPr bwMode="auto">
          <a:xfrm>
            <a:off x="0" y="3902075"/>
            <a:ext cx="3400425" cy="2949575"/>
            <a:chOff x="0" y="3902075"/>
            <a:chExt cx="3400424" cy="2949575"/>
          </a:xfrm>
        </p:grpSpPr>
        <p:sp>
          <p:nvSpPr>
            <p:cNvPr id="8" name="Shape 11">
              <a:extLst/>
            </p:cNvPr>
            <p:cNvSpPr/>
            <p:nvPr/>
          </p:nvSpPr>
          <p:spPr>
            <a:xfrm>
              <a:off x="0" y="3981450"/>
              <a:ext cx="3400424" cy="28638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8491" y="4390"/>
                  </a:moveTo>
                  <a:lnTo>
                    <a:pt x="9049" y="1995"/>
                  </a:lnTo>
                  <a:lnTo>
                    <a:pt x="0" y="0"/>
                  </a:lnTo>
                  <a:lnTo>
                    <a:pt x="0" y="798"/>
                  </a:lnTo>
                  <a:lnTo>
                    <a:pt x="9049" y="2793"/>
                  </a:lnTo>
                  <a:lnTo>
                    <a:pt x="18154" y="5188"/>
                  </a:lnTo>
                  <a:lnTo>
                    <a:pt x="31250" y="9977"/>
                  </a:lnTo>
                  <a:lnTo>
                    <a:pt x="43672" y="16297"/>
                  </a:lnTo>
                  <a:lnTo>
                    <a:pt x="55812" y="24279"/>
                  </a:lnTo>
                  <a:lnTo>
                    <a:pt x="67222" y="33458"/>
                  </a:lnTo>
                  <a:lnTo>
                    <a:pt x="77620" y="43436"/>
                  </a:lnTo>
                  <a:lnTo>
                    <a:pt x="87400" y="55011"/>
                  </a:lnTo>
                  <a:lnTo>
                    <a:pt x="96112" y="67782"/>
                  </a:lnTo>
                  <a:lnTo>
                    <a:pt x="104206" y="81751"/>
                  </a:lnTo>
                  <a:lnTo>
                    <a:pt x="108871" y="90864"/>
                  </a:lnTo>
                  <a:lnTo>
                    <a:pt x="112918" y="100443"/>
                  </a:lnTo>
                  <a:lnTo>
                    <a:pt x="116290" y="110022"/>
                  </a:lnTo>
                  <a:lnTo>
                    <a:pt x="119325" y="120000"/>
                  </a:lnTo>
                  <a:lnTo>
                    <a:pt x="120000" y="120000"/>
                  </a:lnTo>
                  <a:lnTo>
                    <a:pt x="116964" y="110022"/>
                  </a:lnTo>
                  <a:lnTo>
                    <a:pt x="113592" y="100443"/>
                  </a:lnTo>
                  <a:lnTo>
                    <a:pt x="109545" y="90864"/>
                  </a:lnTo>
                  <a:lnTo>
                    <a:pt x="104880" y="81352"/>
                  </a:lnTo>
                  <a:lnTo>
                    <a:pt x="96786" y="67383"/>
                  </a:lnTo>
                  <a:lnTo>
                    <a:pt x="87737" y="54611"/>
                  </a:lnTo>
                  <a:lnTo>
                    <a:pt x="77957" y="43037"/>
                  </a:lnTo>
                  <a:lnTo>
                    <a:pt x="67559" y="32660"/>
                  </a:lnTo>
                  <a:lnTo>
                    <a:pt x="56149" y="23481"/>
                  </a:lnTo>
                  <a:lnTo>
                    <a:pt x="44009" y="15898"/>
                  </a:lnTo>
                  <a:lnTo>
                    <a:pt x="31587" y="9179"/>
                  </a:lnTo>
                  <a:lnTo>
                    <a:pt x="18491" y="4390"/>
                  </a:lnTo>
                  <a:lnTo>
                    <a:pt x="18491" y="439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dk1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lIns="91425" tIns="45700" rIns="91425" bIns="4570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 kern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Shape 12">
              <a:extLst/>
            </p:cNvPr>
            <p:cNvSpPr/>
            <p:nvPr/>
          </p:nvSpPr>
          <p:spPr>
            <a:xfrm>
              <a:off x="0" y="3902075"/>
              <a:ext cx="2943224" cy="29495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999" y="120000"/>
                  </a:moveTo>
                  <a:lnTo>
                    <a:pt x="0" y="120000"/>
                  </a:lnTo>
                  <a:lnTo>
                    <a:pt x="0" y="0"/>
                  </a:lnTo>
                  <a:lnTo>
                    <a:pt x="119999" y="120000"/>
                  </a:lnTo>
                  <a:lnTo>
                    <a:pt x="119999" y="12000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50000">
                  <a:schemeClr val="dk2"/>
                </a:gs>
                <a:gs pos="100000">
                  <a:schemeClr val="dk1"/>
                </a:gs>
              </a:gsLst>
              <a:lin ang="18900000" scaled="0"/>
            </a:gradFill>
            <a:ln>
              <a:noFill/>
            </a:ln>
          </p:spPr>
          <p:txBody>
            <a:bodyPr lIns="91425" tIns="45700" rIns="91425" bIns="4570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 kern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Shape 13">
              <a:extLst/>
            </p:cNvPr>
            <p:cNvSpPr/>
            <p:nvPr/>
          </p:nvSpPr>
          <p:spPr>
            <a:xfrm>
              <a:off x="0" y="4341813"/>
              <a:ext cx="2770187" cy="250348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2779" y="104781"/>
                  </a:moveTo>
                  <a:lnTo>
                    <a:pt x="116355" y="112542"/>
                  </a:lnTo>
                  <a:lnTo>
                    <a:pt x="119106" y="120000"/>
                  </a:lnTo>
                  <a:lnTo>
                    <a:pt x="120000" y="120000"/>
                  </a:lnTo>
                  <a:lnTo>
                    <a:pt x="117111" y="111781"/>
                  </a:lnTo>
                  <a:lnTo>
                    <a:pt x="113398" y="104020"/>
                  </a:lnTo>
                  <a:lnTo>
                    <a:pt x="105558" y="88040"/>
                  </a:lnTo>
                  <a:lnTo>
                    <a:pt x="95931" y="72365"/>
                  </a:lnTo>
                  <a:lnTo>
                    <a:pt x="84997" y="57526"/>
                  </a:lnTo>
                  <a:lnTo>
                    <a:pt x="72962" y="44286"/>
                  </a:lnTo>
                  <a:lnTo>
                    <a:pt x="60240" y="32415"/>
                  </a:lnTo>
                  <a:lnTo>
                    <a:pt x="46212" y="22371"/>
                  </a:lnTo>
                  <a:lnTo>
                    <a:pt x="31289" y="13240"/>
                  </a:lnTo>
                  <a:lnTo>
                    <a:pt x="16091" y="5935"/>
                  </a:lnTo>
                  <a:lnTo>
                    <a:pt x="0" y="0"/>
                  </a:lnTo>
                  <a:lnTo>
                    <a:pt x="0" y="913"/>
                  </a:lnTo>
                  <a:lnTo>
                    <a:pt x="15266" y="6772"/>
                  </a:lnTo>
                  <a:lnTo>
                    <a:pt x="30670" y="14077"/>
                  </a:lnTo>
                  <a:lnTo>
                    <a:pt x="45524" y="23208"/>
                  </a:lnTo>
                  <a:lnTo>
                    <a:pt x="59553" y="33253"/>
                  </a:lnTo>
                  <a:lnTo>
                    <a:pt x="72343" y="45123"/>
                  </a:lnTo>
                  <a:lnTo>
                    <a:pt x="84309" y="58363"/>
                  </a:lnTo>
                  <a:lnTo>
                    <a:pt x="95243" y="73050"/>
                  </a:lnTo>
                  <a:lnTo>
                    <a:pt x="104939" y="88801"/>
                  </a:lnTo>
                  <a:lnTo>
                    <a:pt x="112779" y="10478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dk1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lIns="91425" tIns="45700" rIns="91425" bIns="4570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 kern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Shape 14">
              <a:extLst/>
            </p:cNvPr>
            <p:cNvSpPr/>
            <p:nvPr/>
          </p:nvSpPr>
          <p:spPr>
            <a:xfrm>
              <a:off x="0" y="4038600"/>
              <a:ext cx="2770187" cy="28067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814"/>
                  </a:lnTo>
                  <a:lnTo>
                    <a:pt x="14441" y="5972"/>
                  </a:lnTo>
                  <a:lnTo>
                    <a:pt x="29295" y="12895"/>
                  </a:lnTo>
                  <a:lnTo>
                    <a:pt x="43323" y="20633"/>
                  </a:lnTo>
                  <a:lnTo>
                    <a:pt x="56252" y="30000"/>
                  </a:lnTo>
                  <a:lnTo>
                    <a:pt x="68630" y="40180"/>
                  </a:lnTo>
                  <a:lnTo>
                    <a:pt x="80045" y="51990"/>
                  </a:lnTo>
                  <a:lnTo>
                    <a:pt x="90085" y="63936"/>
                  </a:lnTo>
                  <a:lnTo>
                    <a:pt x="99988" y="77782"/>
                  </a:lnTo>
                  <a:lnTo>
                    <a:pt x="105627" y="88099"/>
                  </a:lnTo>
                  <a:lnTo>
                    <a:pt x="110991" y="98823"/>
                  </a:lnTo>
                  <a:lnTo>
                    <a:pt x="115667" y="109683"/>
                  </a:lnTo>
                  <a:lnTo>
                    <a:pt x="119174" y="120000"/>
                  </a:lnTo>
                  <a:lnTo>
                    <a:pt x="120000" y="120000"/>
                  </a:lnTo>
                  <a:lnTo>
                    <a:pt x="116286" y="109004"/>
                  </a:lnTo>
                  <a:lnTo>
                    <a:pt x="111610" y="98076"/>
                  </a:lnTo>
                  <a:lnTo>
                    <a:pt x="106383" y="87420"/>
                  </a:lnTo>
                  <a:lnTo>
                    <a:pt x="100607" y="77104"/>
                  </a:lnTo>
                  <a:lnTo>
                    <a:pt x="90773" y="63257"/>
                  </a:lnTo>
                  <a:lnTo>
                    <a:pt x="80664" y="51244"/>
                  </a:lnTo>
                  <a:lnTo>
                    <a:pt x="69318" y="39434"/>
                  </a:lnTo>
                  <a:lnTo>
                    <a:pt x="56871" y="29253"/>
                  </a:lnTo>
                  <a:lnTo>
                    <a:pt x="44148" y="19886"/>
                  </a:lnTo>
                  <a:lnTo>
                    <a:pt x="30051" y="12149"/>
                  </a:lnTo>
                  <a:lnTo>
                    <a:pt x="15266" y="529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dk1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lIns="91425" tIns="45700" rIns="91425" bIns="4570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 kern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Shape 15">
              <a:extLst/>
            </p:cNvPr>
            <p:cNvSpPr>
              <a:spLocks noChangeArrowheads="1"/>
            </p:cNvSpPr>
            <p:nvPr/>
          </p:nvSpPr>
          <p:spPr bwMode="auto">
            <a:xfrm>
              <a:off x="331788" y="4419600"/>
              <a:ext cx="136525" cy="136525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chemeClr val="bg2"/>
                </a:gs>
              </a:gsLst>
              <a:lin ang="1890000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 sz="1800" dirty="0">
                <a:solidFill>
                  <a:srgbClr val="FFFFFF"/>
                </a:solidFill>
              </a:endParaRPr>
            </a:p>
          </p:txBody>
        </p:sp>
        <p:sp>
          <p:nvSpPr>
            <p:cNvPr id="13" name="Shape 16">
              <a:extLst/>
            </p:cNvPr>
            <p:cNvSpPr>
              <a:spLocks noChangeArrowheads="1"/>
            </p:cNvSpPr>
            <p:nvPr/>
          </p:nvSpPr>
          <p:spPr bwMode="auto">
            <a:xfrm>
              <a:off x="2438399" y="6165850"/>
              <a:ext cx="146050" cy="146050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chemeClr val="bg2"/>
                </a:gs>
              </a:gsLst>
              <a:lin ang="270000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 sz="1800" dirty="0">
                <a:solidFill>
                  <a:srgbClr val="FFFFFF"/>
                </a:solidFill>
              </a:endParaRPr>
            </a:p>
          </p:txBody>
        </p:sp>
        <p:sp>
          <p:nvSpPr>
            <p:cNvPr id="14" name="Shape 17">
              <a:extLst/>
            </p:cNvPr>
            <p:cNvSpPr>
              <a:spLocks noChangeArrowheads="1"/>
            </p:cNvSpPr>
            <p:nvPr/>
          </p:nvSpPr>
          <p:spPr bwMode="auto">
            <a:xfrm>
              <a:off x="1255713" y="4322763"/>
              <a:ext cx="192087" cy="192087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chemeClr val="bg2"/>
                </a:gs>
              </a:gsLst>
              <a:lin ang="1890000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 sz="1800" dirty="0">
                <a:solidFill>
                  <a:srgbClr val="FFFFFF"/>
                </a:solidFill>
              </a:endParaRPr>
            </a:p>
          </p:txBody>
        </p:sp>
      </p:grpSp>
      <p:sp>
        <p:nvSpPr>
          <p:cNvPr id="24" name="Shape 24"/>
          <p:cNvSpPr txBox="1">
            <a:spLocks noGrp="1"/>
          </p:cNvSpPr>
          <p:nvPr>
            <p:ph type="ctrTitle"/>
          </p:nvPr>
        </p:nvSpPr>
        <p:spPr>
          <a:xfrm>
            <a:off x="685800" y="1873250"/>
            <a:ext cx="7772400" cy="15557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5240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ct val="75000"/>
              <a:buFont typeface="Noto Sans Symbols"/>
              <a:buChar char="●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143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Noto Sans Symbols"/>
              <a:buChar char="●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3335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750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333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750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333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750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333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750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333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750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333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750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20">
            <a:extLst/>
          </p:cNvPr>
          <p:cNvSpPr txBox="1"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 dirty="0"/>
          </a:p>
        </p:txBody>
      </p:sp>
      <p:sp>
        <p:nvSpPr>
          <p:cNvPr id="5" name="Shape 21">
            <a:extLst/>
          </p:cNvPr>
          <p:cNvSpPr txBox="1"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 dirty="0"/>
          </a:p>
        </p:txBody>
      </p:sp>
      <p:sp>
        <p:nvSpPr>
          <p:cNvPr id="6" name="Shape 22">
            <a:extLst/>
          </p:cNvPr>
          <p:cNvSpPr txBox="1"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D0DB24-18C0-4DA2-8203-596FFF741541}" type="slidenum">
              <a:rPr lang="en-US" altLang="pt-BR"/>
              <a:pPr>
                <a:defRPr/>
              </a:pPr>
              <a:t>‹nº›</a:t>
            </a:fld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4172155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pt-BR" alt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endParaRPr lang="pt-BR" alt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A200B8EF-0994-4A05-8BC1-56A3E1E8DCFA}" type="slidenum">
              <a:rPr lang="en-US" altLang="pt-BR" smtClean="0"/>
              <a:pPr>
                <a:defRPr/>
              </a:pPr>
              <a:t>‹nº›</a:t>
            </a:fld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1917514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Shape 18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1" compatLnSpc="1">
            <a:prstTxWarp prst="textNoShape">
              <a:avLst/>
            </a:prstTxWarp>
          </a:bodyPr>
          <a:lstStyle/>
          <a:p>
            <a:pPr lvl="0"/>
            <a:endParaRPr lang="pt-BR" altLang="pt-BR">
              <a:sym typeface="Arial" pitchFamily="34" charset="0"/>
            </a:endParaRPr>
          </a:p>
        </p:txBody>
      </p:sp>
      <p:sp>
        <p:nvSpPr>
          <p:cNvPr id="1028" name="Shape 19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altLang="pt-BR">
              <a:sym typeface="Arial" pitchFamily="34" charset="0"/>
            </a:endParaRPr>
          </a:p>
        </p:txBody>
      </p:sp>
      <p:sp>
        <p:nvSpPr>
          <p:cNvPr id="1029" name="Shape 20">
            <a:extLst/>
          </p:cNvPr>
          <p:cNvSpPr txBox="1">
            <a:spLocks noGrp="1" noChangeArrowheads="1"/>
          </p:cNvSpPr>
          <p:nvPr>
            <p:ph type="dt" idx="10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pt-BR" altLang="pt-BR" dirty="0"/>
          </a:p>
        </p:txBody>
      </p:sp>
      <p:sp>
        <p:nvSpPr>
          <p:cNvPr id="1030" name="Shape 21">
            <a:extLst/>
          </p:cNvPr>
          <p:cNvSpPr txBox="1">
            <a:spLocks noGrp="1" noChangeArrowheads="1"/>
          </p:cNvSpPr>
          <p:nvPr>
            <p:ph type="ft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pt-BR" altLang="pt-BR" dirty="0"/>
          </a:p>
        </p:txBody>
      </p:sp>
      <p:sp>
        <p:nvSpPr>
          <p:cNvPr id="1031" name="Shape 22">
            <a:extLst/>
          </p:cNvPr>
          <p:cNvSpPr txBox="1">
            <a:spLocks noGrp="1" noChangeArrowheads="1"/>
          </p:cNvSpPr>
          <p:nvPr>
            <p:ph type="sldNum" idx="12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FFFFFF"/>
              </a:buClr>
              <a:buSzPct val="25000"/>
              <a:buFont typeface="Arial" pitchFamily="34" charset="0"/>
              <a:buNone/>
              <a:defRPr sz="1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200B8EF-0994-4A05-8BC1-56A3E1E8DCFA}" type="slidenum">
              <a:rPr lang="en-US" altLang="pt-BR"/>
              <a:pPr>
                <a:defRPr/>
              </a:pPr>
              <a:t>‹nº›</a:t>
            </a:fld>
            <a:endParaRPr lang="en-US" altLang="pt-BR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itchFamily="34" charset="0"/>
          <a:cs typeface="Arial" pitchFamily="34" charset="0"/>
          <a:sym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itchFamily="34" charset="0"/>
          <a:cs typeface="Arial" pitchFamily="34" charset="0"/>
          <a:sym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itchFamily="34" charset="0"/>
          <a:cs typeface="Arial" pitchFamily="34" charset="0"/>
          <a:sym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itchFamily="34" charset="0"/>
          <a:cs typeface="Arial" pitchFamily="34" charset="0"/>
          <a:sym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itchFamily="34" charset="0"/>
          <a:cs typeface="Arial" pitchFamily="34" charset="0"/>
          <a:sym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itchFamily="34" charset="0"/>
          <a:cs typeface="Arial" pitchFamily="34" charset="0"/>
          <a:sym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itchFamily="34" charset="0"/>
          <a:cs typeface="Arial" pitchFamily="34" charset="0"/>
          <a:sym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itchFamily="34" charset="0"/>
          <a:cs typeface="Arial" pitchFamily="34" charset="0"/>
          <a:sym typeface="Arial" pitchFamily="34" charset="0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Imagem relacionada">
            <a:extLst>
              <a:ext uri="{FF2B5EF4-FFF2-40B4-BE49-F238E27FC236}">
                <a16:creationId xmlns:a16="http://schemas.microsoft.com/office/drawing/2014/main" xmlns="" id="{8A632EC2-26C5-40B5-804E-480FF16E6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939" y="728420"/>
            <a:ext cx="5401159" cy="540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881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1026">
            <a:extLst>
              <a:ext uri="{FF2B5EF4-FFF2-40B4-BE49-F238E27FC236}">
                <a16:creationId xmlns:a16="http://schemas.microsoft.com/office/drawing/2014/main" xmlns="" id="{B2AE422C-6ADC-4E1F-A97B-DC96EE18A2D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000126" y="846132"/>
            <a:ext cx="7043738" cy="521176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pt-BR" altLang="pt-BR" sz="5400" b="1" dirty="0"/>
              <a:t>Ore, leia a Bíblia, estude a lição e busque informações adicionais no livro de apoio recomendado.</a:t>
            </a:r>
          </a:p>
          <a:p>
            <a:endParaRPr lang="pt-BR" altLang="pt-BR" sz="1400" dirty="0"/>
          </a:p>
        </p:txBody>
      </p:sp>
    </p:spTree>
    <p:extLst>
      <p:ext uri="{BB962C8B-B14F-4D97-AF65-F5344CB8AC3E}">
        <p14:creationId xmlns:p14="http://schemas.microsoft.com/office/powerpoint/2010/main" val="9763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1026">
            <a:extLst>
              <a:ext uri="{FF2B5EF4-FFF2-40B4-BE49-F238E27FC236}">
                <a16:creationId xmlns:a16="http://schemas.microsoft.com/office/drawing/2014/main" xmlns="" id="{B2AE422C-6ADC-4E1F-A97B-DC96EE18A2D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834234" y="1051716"/>
            <a:ext cx="7466808" cy="475456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pt-BR" altLang="pt-BR" sz="4800" b="1" dirty="0"/>
              <a:t>Pesquisas em dicionários, comentários bíblicos e fontes fidedignas, certamente enriquecerão seu conhecimento.</a:t>
            </a:r>
            <a:endParaRPr lang="pt-BR" altLang="pt-BR" sz="2400" dirty="0"/>
          </a:p>
        </p:txBody>
      </p:sp>
    </p:spTree>
    <p:extLst>
      <p:ext uri="{BB962C8B-B14F-4D97-AF65-F5344CB8AC3E}">
        <p14:creationId xmlns:p14="http://schemas.microsoft.com/office/powerpoint/2010/main" val="277671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1026">
            <a:extLst>
              <a:ext uri="{FF2B5EF4-FFF2-40B4-BE49-F238E27FC236}">
                <a16:creationId xmlns:a16="http://schemas.microsoft.com/office/drawing/2014/main" xmlns="" id="{B2AE422C-6ADC-4E1F-A97B-DC96EE18A2D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519905" y="1550982"/>
            <a:ext cx="8138320" cy="379730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pt-BR" altLang="pt-BR" sz="6000" b="1" dirty="0"/>
              <a:t>Peça ao Espírito Santo para fazer a diferença em sua aula! </a:t>
            </a:r>
          </a:p>
          <a:p>
            <a:endParaRPr lang="pt-BR" altLang="pt-BR" sz="1400" dirty="0"/>
          </a:p>
        </p:txBody>
      </p:sp>
    </p:spTree>
    <p:extLst>
      <p:ext uri="{BB962C8B-B14F-4D97-AF65-F5344CB8AC3E}">
        <p14:creationId xmlns:p14="http://schemas.microsoft.com/office/powerpoint/2010/main" val="187612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  \Desktop\foco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02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2AA9CB4E-0DE2-427E-A0A5-729C9DBCC6B8}"/>
              </a:ext>
            </a:extLst>
          </p:cNvPr>
          <p:cNvSpPr/>
          <p:nvPr/>
        </p:nvSpPr>
        <p:spPr>
          <a:xfrm>
            <a:off x="314793" y="1900865"/>
            <a:ext cx="8379502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8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LIÇÃO </a:t>
            </a:r>
            <a:r>
              <a:rPr lang="pt-BR" sz="8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pt-BR" sz="8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pt-BR" sz="60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 </a:t>
            </a:r>
            <a:r>
              <a:rPr lang="pt-BR" sz="6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abril de 2019</a:t>
            </a:r>
            <a:endParaRPr lang="pt-BR" sz="32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54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26"/>
          <p:cNvSpPr txBox="1">
            <a:spLocks noChangeArrowheads="1"/>
          </p:cNvSpPr>
          <p:nvPr/>
        </p:nvSpPr>
        <p:spPr>
          <a:xfrm>
            <a:off x="2559128" y="4369923"/>
            <a:ext cx="4682447" cy="1015948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braham Lincoln" pitchFamily="2" charset="0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endParaRPr lang="pt-BR" sz="4400" b="1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2AA9CB4E-0DE2-427E-A0A5-729C9DBCC6B8}"/>
              </a:ext>
            </a:extLst>
          </p:cNvPr>
          <p:cNvSpPr/>
          <p:nvPr/>
        </p:nvSpPr>
        <p:spPr>
          <a:xfrm>
            <a:off x="469299" y="1198949"/>
            <a:ext cx="79577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</a:rPr>
              <a:t>CONHECENDO A IGREJA A PARTIR DOS TÍTULOS E SÍMBOLOS BÍBLICOS</a:t>
            </a:r>
            <a:endParaRPr lang="pt-BR" sz="4400" dirty="0">
              <a:solidFill>
                <a:schemeClr val="bg1"/>
              </a:solidFill>
            </a:endParaRPr>
          </a:p>
        </p:txBody>
      </p:sp>
      <p:pic>
        <p:nvPicPr>
          <p:cNvPr id="5" name="Imagem 4" descr="Imagem relacionad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193" y="2953275"/>
            <a:ext cx="3848563" cy="26632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048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2A74428C-F046-48F5-81BE-CFEFE4CE8B05}"/>
              </a:ext>
            </a:extLst>
          </p:cNvPr>
          <p:cNvSpPr/>
          <p:nvPr/>
        </p:nvSpPr>
        <p:spPr>
          <a:xfrm>
            <a:off x="755650" y="1733282"/>
            <a:ext cx="76327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6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1º. OBJETIVO </a:t>
            </a:r>
          </a:p>
          <a:p>
            <a:pPr algn="ctr"/>
            <a:r>
              <a:rPr lang="pt-BR" sz="4800" b="1" dirty="0">
                <a:solidFill>
                  <a:schemeClr val="bg1"/>
                </a:solidFill>
              </a:rPr>
              <a:t>Apresentar alguns símbolos e títulos bíblicos;</a:t>
            </a:r>
          </a:p>
        </p:txBody>
      </p:sp>
    </p:spTree>
    <p:extLst>
      <p:ext uri="{BB962C8B-B14F-4D97-AF65-F5344CB8AC3E}">
        <p14:creationId xmlns:p14="http://schemas.microsoft.com/office/powerpoint/2010/main" val="261132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2A74428C-F046-48F5-81BE-CFEFE4CE8B05}"/>
              </a:ext>
            </a:extLst>
          </p:cNvPr>
          <p:cNvSpPr/>
          <p:nvPr/>
        </p:nvSpPr>
        <p:spPr>
          <a:xfrm>
            <a:off x="374650" y="1533257"/>
            <a:ext cx="8356600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6600" b="1" u="sng" dirty="0">
                <a:solidFill>
                  <a:srgbClr val="FFFF00"/>
                </a:solidFill>
              </a:rPr>
              <a:t>2º. OBJETIVO</a:t>
            </a:r>
          </a:p>
          <a:p>
            <a:pPr algn="ctr"/>
            <a:r>
              <a:rPr lang="pt-BR" sz="6000" b="1" dirty="0">
                <a:solidFill>
                  <a:schemeClr val="bg1"/>
                </a:solidFill>
              </a:rPr>
              <a:t>Explicar o significado dos símbolos bíblicos;</a:t>
            </a:r>
          </a:p>
        </p:txBody>
      </p:sp>
    </p:spTree>
    <p:extLst>
      <p:ext uri="{BB962C8B-B14F-4D97-AF65-F5344CB8AC3E}">
        <p14:creationId xmlns:p14="http://schemas.microsoft.com/office/powerpoint/2010/main" val="1113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2A74428C-F046-48F5-81BE-CFEFE4CE8B05}"/>
              </a:ext>
            </a:extLst>
          </p:cNvPr>
          <p:cNvSpPr/>
          <p:nvPr/>
        </p:nvSpPr>
        <p:spPr>
          <a:xfrm>
            <a:off x="393700" y="1657082"/>
            <a:ext cx="83566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6600" b="1" u="sng" dirty="0">
                <a:solidFill>
                  <a:srgbClr val="FFFF00"/>
                </a:solidFill>
              </a:rPr>
              <a:t>3º. OBJETIVO</a:t>
            </a:r>
          </a:p>
          <a:p>
            <a:pPr algn="ctr"/>
            <a:r>
              <a:rPr lang="pt-BR" sz="4400" b="1" dirty="0">
                <a:solidFill>
                  <a:schemeClr val="bg1"/>
                </a:solidFill>
              </a:rPr>
              <a:t>Confrontar aquilo que a Bíblia diz que a Igreja é com aquilo que ela faz.</a:t>
            </a:r>
          </a:p>
        </p:txBody>
      </p:sp>
    </p:spTree>
    <p:extLst>
      <p:ext uri="{BB962C8B-B14F-4D97-AF65-F5344CB8AC3E}">
        <p14:creationId xmlns:p14="http://schemas.microsoft.com/office/powerpoint/2010/main" val="59379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Resultado de imagem para biblia do culto">
            <a:extLst>
              <a:ext uri="{FF2B5EF4-FFF2-40B4-BE49-F238E27FC236}">
                <a16:creationId xmlns:a16="http://schemas.microsoft.com/office/drawing/2014/main" xmlns="" id="{D33EB1F0-ED60-4F34-8D12-F00D8068F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397" y="1362620"/>
            <a:ext cx="2047203" cy="3018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814990" y="4504601"/>
            <a:ext cx="75140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</a:rPr>
              <a:t>1º </a:t>
            </a:r>
            <a:r>
              <a:rPr lang="pt-BR" sz="3600" b="1" dirty="0" smtClean="0">
                <a:solidFill>
                  <a:schemeClr val="bg1"/>
                </a:solidFill>
              </a:rPr>
              <a:t>CORÍNTIOS 12.12;13;14;26;27</a:t>
            </a:r>
            <a:endParaRPr lang="pt-BR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90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1026">
            <a:extLst>
              <a:ext uri="{FF2B5EF4-FFF2-40B4-BE49-F238E27FC236}">
                <a16:creationId xmlns:a16="http://schemas.microsoft.com/office/drawing/2014/main" xmlns="" id="{B2AE422C-6ADC-4E1F-A97B-DC96EE18A2D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821531" y="1996286"/>
            <a:ext cx="7500938" cy="224710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pt-BR" altLang="pt-BR" sz="7200" b="1" dirty="0"/>
              <a:t>A Paz </a:t>
            </a:r>
          </a:p>
          <a:p>
            <a:r>
              <a:rPr lang="pt-BR" altLang="pt-BR" sz="7200" b="1" dirty="0"/>
              <a:t>do Senhor!  </a:t>
            </a:r>
          </a:p>
        </p:txBody>
      </p:sp>
    </p:spTree>
    <p:extLst>
      <p:ext uri="{BB962C8B-B14F-4D97-AF65-F5344CB8AC3E}">
        <p14:creationId xmlns:p14="http://schemas.microsoft.com/office/powerpoint/2010/main" val="186153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2A74428C-F046-48F5-81BE-CFEFE4CE8B05}"/>
              </a:ext>
            </a:extLst>
          </p:cNvPr>
          <p:cNvSpPr/>
          <p:nvPr/>
        </p:nvSpPr>
        <p:spPr>
          <a:xfrm>
            <a:off x="387620" y="3564156"/>
            <a:ext cx="833878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6000" b="1" dirty="0">
                <a:solidFill>
                  <a:schemeClr val="bg1"/>
                </a:solidFill>
              </a:rPr>
              <a:t>MOTIVO DE ORAÇÃO</a:t>
            </a:r>
          </a:p>
          <a:p>
            <a:pPr algn="ctr"/>
            <a:r>
              <a:rPr lang="pt-BR" sz="3600" b="1" dirty="0">
                <a:solidFill>
                  <a:srgbClr val="FFFF00"/>
                </a:solidFill>
              </a:rPr>
              <a:t>Ore para que sejam multiplicados o número de cristãos por todo o mundo.</a:t>
            </a:r>
          </a:p>
        </p:txBody>
      </p:sp>
      <p:pic>
        <p:nvPicPr>
          <p:cNvPr id="2052" name="Picture 4" descr="Resultado de imagem para povo clamand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631" y="656796"/>
            <a:ext cx="5630628" cy="278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242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204A6F43-174A-442A-B0C7-2013E637A4A3}"/>
              </a:ext>
            </a:extLst>
          </p:cNvPr>
          <p:cNvSpPr/>
          <p:nvPr/>
        </p:nvSpPr>
        <p:spPr>
          <a:xfrm>
            <a:off x="1019330" y="2548063"/>
            <a:ext cx="710533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8000" b="1" dirty="0">
                <a:solidFill>
                  <a:srgbClr val="FFFF00"/>
                </a:solidFill>
              </a:rPr>
              <a:t>INTRODUÇÃO</a:t>
            </a:r>
            <a:endParaRPr lang="pt-BR" sz="7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12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2A74428C-F046-48F5-81BE-CFEFE4CE8B05}"/>
              </a:ext>
            </a:extLst>
          </p:cNvPr>
          <p:cNvSpPr/>
          <p:nvPr/>
        </p:nvSpPr>
        <p:spPr>
          <a:xfrm>
            <a:off x="472799" y="1117278"/>
            <a:ext cx="819840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</a:rPr>
              <a:t>A Igreja é uma das poucas formas visíveis do relacionamento corporativo dos cristãos. A Bíblia emprega uma série de imagens para descrevê-la, cada uma contribui significativamente para a nossa compreensão.</a:t>
            </a:r>
          </a:p>
        </p:txBody>
      </p:sp>
    </p:spTree>
    <p:extLst>
      <p:ext uri="{BB962C8B-B14F-4D97-AF65-F5344CB8AC3E}">
        <p14:creationId xmlns:p14="http://schemas.microsoft.com/office/powerpoint/2010/main" val="184913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2A74428C-F046-48F5-81BE-CFEFE4CE8B05}"/>
              </a:ext>
            </a:extLst>
          </p:cNvPr>
          <p:cNvSpPr/>
          <p:nvPr/>
        </p:nvSpPr>
        <p:spPr>
          <a:xfrm>
            <a:off x="393700" y="2135666"/>
            <a:ext cx="8356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6000" b="1" dirty="0">
                <a:solidFill>
                  <a:schemeClr val="bg1"/>
                </a:solidFill>
              </a:rPr>
              <a:t>PONTO 1</a:t>
            </a:r>
          </a:p>
          <a:p>
            <a:pPr algn="ctr"/>
            <a:endParaRPr lang="pt-BR" sz="2000" b="1" u="sng" dirty="0">
              <a:solidFill>
                <a:srgbClr val="FFFF00"/>
              </a:solidFill>
            </a:endParaRPr>
          </a:p>
          <a:p>
            <a:pPr algn="ctr"/>
            <a:r>
              <a:rPr lang="pt-BR" sz="6000" b="1" dirty="0" smtClean="0">
                <a:solidFill>
                  <a:srgbClr val="FFFF00"/>
                </a:solidFill>
              </a:rPr>
              <a:t>TÍTULOS DA IGREJA</a:t>
            </a:r>
            <a:endParaRPr lang="pt-BR" sz="6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13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2A74428C-F046-48F5-81BE-CFEFE4CE8B05}"/>
              </a:ext>
            </a:extLst>
          </p:cNvPr>
          <p:cNvSpPr/>
          <p:nvPr/>
        </p:nvSpPr>
        <p:spPr>
          <a:xfrm>
            <a:off x="885815" y="1686916"/>
            <a:ext cx="732473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4400" b="1" dirty="0">
                <a:solidFill>
                  <a:schemeClr val="bg1"/>
                </a:solidFill>
              </a:rPr>
              <a:t>De acordo com a revista, em qual </a:t>
            </a:r>
            <a:r>
              <a:rPr lang="pt-BR" sz="4400" b="1" dirty="0">
                <a:solidFill>
                  <a:schemeClr val="bg1"/>
                </a:solidFill>
              </a:rPr>
              <a:t>l</a:t>
            </a:r>
            <a:r>
              <a:rPr lang="pt-BR" sz="4400" b="1" dirty="0" smtClean="0">
                <a:solidFill>
                  <a:schemeClr val="bg1"/>
                </a:solidFill>
              </a:rPr>
              <a:t>ivro </a:t>
            </a:r>
            <a:r>
              <a:rPr lang="pt-BR" sz="4400" b="1" dirty="0">
                <a:solidFill>
                  <a:schemeClr val="bg1"/>
                </a:solidFill>
              </a:rPr>
              <a:t>da Bíblia nos é apresentado um quadro de namoro e amor nupcial?</a:t>
            </a:r>
          </a:p>
        </p:txBody>
      </p:sp>
    </p:spTree>
    <p:extLst>
      <p:ext uri="{BB962C8B-B14F-4D97-AF65-F5344CB8AC3E}">
        <p14:creationId xmlns:p14="http://schemas.microsoft.com/office/powerpoint/2010/main" val="207435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2A74428C-F046-48F5-81BE-CFEFE4CE8B05}"/>
              </a:ext>
            </a:extLst>
          </p:cNvPr>
          <p:cNvSpPr/>
          <p:nvPr/>
        </p:nvSpPr>
        <p:spPr>
          <a:xfrm>
            <a:off x="776052" y="1372016"/>
            <a:ext cx="762999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4400" b="1" dirty="0">
                <a:solidFill>
                  <a:schemeClr val="bg1"/>
                </a:solidFill>
              </a:rPr>
              <a:t>Em qual </a:t>
            </a:r>
            <a:r>
              <a:rPr lang="pt-BR" sz="4400" b="1" dirty="0" smtClean="0">
                <a:solidFill>
                  <a:schemeClr val="bg1"/>
                </a:solidFill>
              </a:rPr>
              <a:t>referência </a:t>
            </a:r>
            <a:r>
              <a:rPr lang="pt-BR" sz="4400" b="1" dirty="0">
                <a:solidFill>
                  <a:schemeClr val="bg1"/>
                </a:solidFill>
              </a:rPr>
              <a:t>bíblica o </a:t>
            </a:r>
            <a:r>
              <a:rPr lang="pt-BR" sz="4400" b="1" dirty="0" smtClean="0">
                <a:solidFill>
                  <a:schemeClr val="bg1"/>
                </a:solidFill>
              </a:rPr>
              <a:t>Apóstolo </a:t>
            </a:r>
            <a:r>
              <a:rPr lang="pt-BR" sz="4400" b="1" dirty="0">
                <a:solidFill>
                  <a:schemeClr val="bg1"/>
                </a:solidFill>
              </a:rPr>
              <a:t>Paulo faz uma comparação entre o amor de Cristo para com a Igreja, com o do marido e a esposa?</a:t>
            </a:r>
          </a:p>
        </p:txBody>
      </p:sp>
    </p:spTree>
    <p:extLst>
      <p:ext uri="{BB962C8B-B14F-4D97-AF65-F5344CB8AC3E}">
        <p14:creationId xmlns:p14="http://schemas.microsoft.com/office/powerpoint/2010/main" val="158275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2A74428C-F046-48F5-81BE-CFEFE4CE8B05}"/>
              </a:ext>
            </a:extLst>
          </p:cNvPr>
          <p:cNvSpPr/>
          <p:nvPr/>
        </p:nvSpPr>
        <p:spPr>
          <a:xfrm>
            <a:off x="641319" y="1610231"/>
            <a:ext cx="793756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4800" b="1" dirty="0">
                <a:solidFill>
                  <a:schemeClr val="bg1"/>
                </a:solidFill>
              </a:rPr>
              <a:t>Onde está escrito: </a:t>
            </a:r>
            <a:r>
              <a:rPr lang="pt-BR" sz="4800" b="1" i="1" dirty="0">
                <a:solidFill>
                  <a:schemeClr val="bg1"/>
                </a:solidFill>
              </a:rPr>
              <a:t>“mas, se padece como cristão, não se envergonhe; antes, glorifique a Deus nesta parte</a:t>
            </a:r>
            <a:r>
              <a:rPr lang="pt-BR" sz="4800" b="1" dirty="0">
                <a:solidFill>
                  <a:schemeClr val="bg1"/>
                </a:solidFill>
              </a:rPr>
              <a:t>”?</a:t>
            </a:r>
          </a:p>
        </p:txBody>
      </p:sp>
    </p:spTree>
    <p:extLst>
      <p:ext uri="{BB962C8B-B14F-4D97-AF65-F5344CB8AC3E}">
        <p14:creationId xmlns:p14="http://schemas.microsoft.com/office/powerpoint/2010/main" val="184913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2A74428C-F046-48F5-81BE-CFEFE4CE8B05}"/>
              </a:ext>
            </a:extLst>
          </p:cNvPr>
          <p:cNvSpPr/>
          <p:nvPr/>
        </p:nvSpPr>
        <p:spPr>
          <a:xfrm>
            <a:off x="626302" y="1739354"/>
            <a:ext cx="79271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5400" b="1" dirty="0" smtClean="0">
                <a:solidFill>
                  <a:schemeClr val="bg1"/>
                </a:solidFill>
              </a:rPr>
              <a:t>De </a:t>
            </a:r>
            <a:r>
              <a:rPr lang="pt-BR" sz="5400" b="1" dirty="0">
                <a:solidFill>
                  <a:schemeClr val="bg1"/>
                </a:solidFill>
              </a:rPr>
              <a:t>que o </a:t>
            </a:r>
            <a:r>
              <a:rPr lang="pt-BR" sz="5400" b="1" dirty="0" smtClean="0">
                <a:solidFill>
                  <a:schemeClr val="bg1"/>
                </a:solidFill>
              </a:rPr>
              <a:t>Apóstolo </a:t>
            </a:r>
            <a:r>
              <a:rPr lang="pt-BR" sz="5400" b="1" dirty="0">
                <a:solidFill>
                  <a:schemeClr val="bg1"/>
                </a:solidFill>
              </a:rPr>
              <a:t>Paulo chama os cristãos em suas cartas?</a:t>
            </a:r>
          </a:p>
        </p:txBody>
      </p:sp>
    </p:spTree>
    <p:extLst>
      <p:ext uri="{BB962C8B-B14F-4D97-AF65-F5344CB8AC3E}">
        <p14:creationId xmlns:p14="http://schemas.microsoft.com/office/powerpoint/2010/main" val="246929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2A74428C-F046-48F5-81BE-CFEFE4CE8B05}"/>
              </a:ext>
            </a:extLst>
          </p:cNvPr>
          <p:cNvSpPr/>
          <p:nvPr/>
        </p:nvSpPr>
        <p:spPr>
          <a:xfrm>
            <a:off x="635794" y="1794425"/>
            <a:ext cx="787241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6600" b="1" dirty="0">
                <a:solidFill>
                  <a:schemeClr val="bg1"/>
                </a:solidFill>
              </a:rPr>
              <a:t>Para sermos santos, devemos antes o que? </a:t>
            </a:r>
          </a:p>
        </p:txBody>
      </p:sp>
    </p:spTree>
    <p:extLst>
      <p:ext uri="{BB962C8B-B14F-4D97-AF65-F5344CB8AC3E}">
        <p14:creationId xmlns:p14="http://schemas.microsoft.com/office/powerpoint/2010/main" val="184913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2A74428C-F046-48F5-81BE-CFEFE4CE8B05}"/>
              </a:ext>
            </a:extLst>
          </p:cNvPr>
          <p:cNvSpPr/>
          <p:nvPr/>
        </p:nvSpPr>
        <p:spPr>
          <a:xfrm>
            <a:off x="909137" y="2062698"/>
            <a:ext cx="713660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7200" b="1" dirty="0">
                <a:solidFill>
                  <a:schemeClr val="bg1"/>
                </a:solidFill>
              </a:rPr>
              <a:t>O que é ser cristão?</a:t>
            </a:r>
          </a:p>
        </p:txBody>
      </p:sp>
      <p:pic>
        <p:nvPicPr>
          <p:cNvPr id="3" name="Picture 4" descr="Imagem relacionada">
            <a:extLst>
              <a:ext uri="{FF2B5EF4-FFF2-40B4-BE49-F238E27FC236}">
                <a16:creationId xmlns:a16="http://schemas.microsoft.com/office/drawing/2014/main" xmlns="" id="{3C312B41-5661-495A-B973-F4B651123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479610" y="3670855"/>
            <a:ext cx="748294" cy="76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08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1026">
            <a:extLst>
              <a:ext uri="{FF2B5EF4-FFF2-40B4-BE49-F238E27FC236}">
                <a16:creationId xmlns:a16="http://schemas.microsoft.com/office/drawing/2014/main" xmlns="" id="{B2AE422C-6ADC-4E1F-A97B-DC96EE18A2D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496491" y="1912543"/>
            <a:ext cx="8151018" cy="303291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pt-BR" sz="6000" b="1" dirty="0"/>
              <a:t>Estamos no </a:t>
            </a:r>
          </a:p>
          <a:p>
            <a:r>
              <a:rPr lang="pt-BR" sz="6000" b="1" dirty="0"/>
              <a:t>2º trimestre de 2019 com o tema:</a:t>
            </a:r>
            <a:endParaRPr lang="pt-BR" altLang="pt-BR" sz="4400" b="1" dirty="0"/>
          </a:p>
        </p:txBody>
      </p:sp>
    </p:spTree>
    <p:extLst>
      <p:ext uri="{BB962C8B-B14F-4D97-AF65-F5344CB8AC3E}">
        <p14:creationId xmlns:p14="http://schemas.microsoft.com/office/powerpoint/2010/main" val="423605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2A74428C-F046-48F5-81BE-CFEFE4CE8B05}"/>
              </a:ext>
            </a:extLst>
          </p:cNvPr>
          <p:cNvSpPr/>
          <p:nvPr/>
        </p:nvSpPr>
        <p:spPr>
          <a:xfrm>
            <a:off x="382588" y="1867561"/>
            <a:ext cx="8356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6000" b="1" dirty="0">
                <a:solidFill>
                  <a:schemeClr val="bg1"/>
                </a:solidFill>
              </a:rPr>
              <a:t>PONTO 2</a:t>
            </a:r>
          </a:p>
          <a:p>
            <a:pPr algn="ctr"/>
            <a:r>
              <a:rPr lang="pt-BR" sz="6000" b="1" dirty="0" smtClean="0">
                <a:solidFill>
                  <a:srgbClr val="FFFF00"/>
                </a:solidFill>
              </a:rPr>
              <a:t> </a:t>
            </a:r>
            <a:r>
              <a:rPr lang="pt-BR" sz="4800" b="1" dirty="0" smtClean="0">
                <a:solidFill>
                  <a:srgbClr val="FFFF00"/>
                </a:solidFill>
              </a:rPr>
              <a:t>IDENTIDADE COLETIVA DA IGREJA</a:t>
            </a:r>
            <a:endParaRPr lang="pt-BR" sz="4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31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2A74428C-F046-48F5-81BE-CFEFE4CE8B05}"/>
              </a:ext>
            </a:extLst>
          </p:cNvPr>
          <p:cNvSpPr/>
          <p:nvPr/>
        </p:nvSpPr>
        <p:spPr>
          <a:xfrm>
            <a:off x="804092" y="1160232"/>
            <a:ext cx="770726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6000" b="1" dirty="0">
                <a:solidFill>
                  <a:schemeClr val="bg1"/>
                </a:solidFill>
              </a:rPr>
              <a:t>Em qual texto bíblico o Apóstolo Paulo chama a Igreja de Corpo de Cristo?</a:t>
            </a:r>
          </a:p>
        </p:txBody>
      </p:sp>
    </p:spTree>
    <p:extLst>
      <p:ext uri="{BB962C8B-B14F-4D97-AF65-F5344CB8AC3E}">
        <p14:creationId xmlns:p14="http://schemas.microsoft.com/office/powerpoint/2010/main" val="184913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2A74428C-F046-48F5-81BE-CFEFE4CE8B05}"/>
              </a:ext>
            </a:extLst>
          </p:cNvPr>
          <p:cNvSpPr/>
          <p:nvPr/>
        </p:nvSpPr>
        <p:spPr>
          <a:xfrm>
            <a:off x="1209675" y="1428750"/>
            <a:ext cx="685995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6600" b="1" dirty="0">
                <a:solidFill>
                  <a:schemeClr val="bg1"/>
                </a:solidFill>
              </a:rPr>
              <a:t>Como se deve caracterizar o Corpo de </a:t>
            </a:r>
            <a:r>
              <a:rPr lang="pt-BR" sz="6600" b="1" dirty="0" smtClean="0">
                <a:solidFill>
                  <a:schemeClr val="bg1"/>
                </a:solidFill>
              </a:rPr>
              <a:t>Cristo?</a:t>
            </a:r>
            <a:endParaRPr lang="pt-BR" sz="66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01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2A74428C-F046-48F5-81BE-CFEFE4CE8B05}"/>
              </a:ext>
            </a:extLst>
          </p:cNvPr>
          <p:cNvSpPr/>
          <p:nvPr/>
        </p:nvSpPr>
        <p:spPr>
          <a:xfrm>
            <a:off x="927095" y="1750488"/>
            <a:ext cx="741363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6600" b="1" dirty="0">
                <a:solidFill>
                  <a:schemeClr val="bg1"/>
                </a:solidFill>
              </a:rPr>
              <a:t>Qual é a marca especial da Igreja no NT?</a:t>
            </a:r>
          </a:p>
        </p:txBody>
      </p:sp>
    </p:spTree>
    <p:extLst>
      <p:ext uri="{BB962C8B-B14F-4D97-AF65-F5344CB8AC3E}">
        <p14:creationId xmlns:p14="http://schemas.microsoft.com/office/powerpoint/2010/main" val="185210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2A74428C-F046-48F5-81BE-CFEFE4CE8B05}"/>
              </a:ext>
            </a:extLst>
          </p:cNvPr>
          <p:cNvSpPr/>
          <p:nvPr/>
        </p:nvSpPr>
        <p:spPr>
          <a:xfrm>
            <a:off x="600861" y="1889850"/>
            <a:ext cx="794227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6000" b="1" dirty="0">
                <a:solidFill>
                  <a:schemeClr val="bg1"/>
                </a:solidFill>
              </a:rPr>
              <a:t>O que consiste em ser o novo povo de Deus? </a:t>
            </a:r>
          </a:p>
        </p:txBody>
      </p:sp>
    </p:spTree>
    <p:extLst>
      <p:ext uri="{BB962C8B-B14F-4D97-AF65-F5344CB8AC3E}">
        <p14:creationId xmlns:p14="http://schemas.microsoft.com/office/powerpoint/2010/main" val="279714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2A74428C-F046-48F5-81BE-CFEFE4CE8B05}"/>
              </a:ext>
            </a:extLst>
          </p:cNvPr>
          <p:cNvSpPr/>
          <p:nvPr/>
        </p:nvSpPr>
        <p:spPr>
          <a:xfrm>
            <a:off x="821531" y="2533888"/>
            <a:ext cx="75580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7200" b="1" dirty="0">
                <a:solidFill>
                  <a:schemeClr val="bg1"/>
                </a:solidFill>
              </a:rPr>
              <a:t>O que é adoção?</a:t>
            </a:r>
          </a:p>
        </p:txBody>
      </p:sp>
    </p:spTree>
    <p:extLst>
      <p:ext uri="{BB962C8B-B14F-4D97-AF65-F5344CB8AC3E}">
        <p14:creationId xmlns:p14="http://schemas.microsoft.com/office/powerpoint/2010/main" val="185210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2A74428C-F046-48F5-81BE-CFEFE4CE8B05}"/>
              </a:ext>
            </a:extLst>
          </p:cNvPr>
          <p:cNvSpPr/>
          <p:nvPr/>
        </p:nvSpPr>
        <p:spPr>
          <a:xfrm>
            <a:off x="774620" y="1737589"/>
            <a:ext cx="758357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7200" b="1" dirty="0">
                <a:solidFill>
                  <a:schemeClr val="bg1"/>
                </a:solidFill>
              </a:rPr>
              <a:t>Filiação é sinônimo de que?</a:t>
            </a:r>
          </a:p>
        </p:txBody>
      </p:sp>
      <p:pic>
        <p:nvPicPr>
          <p:cNvPr id="4" name="Picture 4" descr="Imagem relacionada">
            <a:extLst>
              <a:ext uri="{FF2B5EF4-FFF2-40B4-BE49-F238E27FC236}">
                <a16:creationId xmlns:a16="http://schemas.microsoft.com/office/drawing/2014/main" xmlns="" id="{3C312B41-5661-495A-B973-F4B651123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781803" y="4382859"/>
            <a:ext cx="829559" cy="845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470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2A74428C-F046-48F5-81BE-CFEFE4CE8B05}"/>
              </a:ext>
            </a:extLst>
          </p:cNvPr>
          <p:cNvSpPr/>
          <p:nvPr/>
        </p:nvSpPr>
        <p:spPr>
          <a:xfrm>
            <a:off x="368300" y="2203736"/>
            <a:ext cx="835660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6000" b="1" dirty="0">
                <a:solidFill>
                  <a:schemeClr val="bg1"/>
                </a:solidFill>
              </a:rPr>
              <a:t>PONTO 3</a:t>
            </a:r>
          </a:p>
          <a:p>
            <a:pPr algn="ctr"/>
            <a:r>
              <a:rPr lang="pt-BR" sz="4400" b="1" dirty="0" smtClean="0">
                <a:solidFill>
                  <a:srgbClr val="FFFF00"/>
                </a:solidFill>
              </a:rPr>
              <a:t>OUTRAS FIGURAS BÍBLICAS DA IGREJA</a:t>
            </a:r>
            <a:endParaRPr lang="pt-BR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37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2A74428C-F046-48F5-81BE-CFEFE4CE8B05}"/>
              </a:ext>
            </a:extLst>
          </p:cNvPr>
          <p:cNvSpPr/>
          <p:nvPr/>
        </p:nvSpPr>
        <p:spPr>
          <a:xfrm>
            <a:off x="590943" y="2013794"/>
            <a:ext cx="793353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6000" b="1" dirty="0">
                <a:solidFill>
                  <a:schemeClr val="bg1"/>
                </a:solidFill>
              </a:rPr>
              <a:t>Ao habitar na Igreja, o que faz o Espírito Santo?</a:t>
            </a:r>
          </a:p>
        </p:txBody>
      </p:sp>
    </p:spTree>
    <p:extLst>
      <p:ext uri="{BB962C8B-B14F-4D97-AF65-F5344CB8AC3E}">
        <p14:creationId xmlns:p14="http://schemas.microsoft.com/office/powerpoint/2010/main" val="185210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2A74428C-F046-48F5-81BE-CFEFE4CE8B05}"/>
              </a:ext>
            </a:extLst>
          </p:cNvPr>
          <p:cNvSpPr/>
          <p:nvPr/>
        </p:nvSpPr>
        <p:spPr>
          <a:xfrm>
            <a:off x="905656" y="1940681"/>
            <a:ext cx="74088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6000" b="1" dirty="0">
                <a:solidFill>
                  <a:schemeClr val="bg1"/>
                </a:solidFill>
              </a:rPr>
              <a:t>O que nos diz a Bíblia em Gálatas 5.22?</a:t>
            </a:r>
          </a:p>
        </p:txBody>
      </p:sp>
    </p:spTree>
    <p:extLst>
      <p:ext uri="{BB962C8B-B14F-4D97-AF65-F5344CB8AC3E}">
        <p14:creationId xmlns:p14="http://schemas.microsoft.com/office/powerpoint/2010/main" val="170947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1026">
            <a:extLst>
              <a:ext uri="{FF2B5EF4-FFF2-40B4-BE49-F238E27FC236}">
                <a16:creationId xmlns:a16="http://schemas.microsoft.com/office/drawing/2014/main" xmlns="" id="{B2AE422C-6ADC-4E1F-A97B-DC96EE18A2D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592932" y="2096296"/>
            <a:ext cx="7958136" cy="240426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pt-BR" sz="4800" b="1" dirty="0">
                <a:solidFill>
                  <a:schemeClr val="bg1"/>
                </a:solidFill>
              </a:rPr>
              <a:t>IGREJA, POVO ESCOLHIDO E NOMEADO POR DEUS.</a:t>
            </a:r>
          </a:p>
        </p:txBody>
      </p:sp>
    </p:spTree>
    <p:extLst>
      <p:ext uri="{BB962C8B-B14F-4D97-AF65-F5344CB8AC3E}">
        <p14:creationId xmlns:p14="http://schemas.microsoft.com/office/powerpoint/2010/main" val="301153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2A74428C-F046-48F5-81BE-CFEFE4CE8B05}"/>
              </a:ext>
            </a:extLst>
          </p:cNvPr>
          <p:cNvSpPr/>
          <p:nvPr/>
        </p:nvSpPr>
        <p:spPr>
          <a:xfrm>
            <a:off x="899213" y="1977925"/>
            <a:ext cx="736462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4800" b="1" dirty="0">
                <a:solidFill>
                  <a:schemeClr val="bg1"/>
                </a:solidFill>
              </a:rPr>
              <a:t>Onde encontramos: </a:t>
            </a:r>
            <a:endParaRPr lang="pt-BR" sz="4800" b="1" dirty="0" smtClean="0">
              <a:solidFill>
                <a:schemeClr val="bg1"/>
              </a:solidFill>
            </a:endParaRPr>
          </a:p>
          <a:p>
            <a:pPr lvl="0" algn="ctr"/>
            <a:r>
              <a:rPr lang="pt-BR" sz="4800" b="1" i="1" dirty="0" smtClean="0">
                <a:solidFill>
                  <a:schemeClr val="bg1"/>
                </a:solidFill>
              </a:rPr>
              <a:t>"</a:t>
            </a:r>
            <a:r>
              <a:rPr lang="pt-BR" sz="4800" b="1" i="1" dirty="0">
                <a:solidFill>
                  <a:schemeClr val="bg1"/>
                </a:solidFill>
              </a:rPr>
              <a:t>a igreja do Deus vivo, a coluna e firmeza da verdade”?</a:t>
            </a:r>
          </a:p>
        </p:txBody>
      </p:sp>
    </p:spTree>
    <p:extLst>
      <p:ext uri="{BB962C8B-B14F-4D97-AF65-F5344CB8AC3E}">
        <p14:creationId xmlns:p14="http://schemas.microsoft.com/office/powerpoint/2010/main" val="151319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2A74428C-F046-48F5-81BE-CFEFE4CE8B05}"/>
              </a:ext>
            </a:extLst>
          </p:cNvPr>
          <p:cNvSpPr/>
          <p:nvPr/>
        </p:nvSpPr>
        <p:spPr>
          <a:xfrm>
            <a:off x="792505" y="2042069"/>
            <a:ext cx="771138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5400" b="1" dirty="0">
                <a:solidFill>
                  <a:schemeClr val="bg1"/>
                </a:solidFill>
              </a:rPr>
              <a:t>Em que sentido a Igreja é o veículo de salvação? </a:t>
            </a:r>
          </a:p>
        </p:txBody>
      </p:sp>
    </p:spTree>
    <p:extLst>
      <p:ext uri="{BB962C8B-B14F-4D97-AF65-F5344CB8AC3E}">
        <p14:creationId xmlns:p14="http://schemas.microsoft.com/office/powerpoint/2010/main" val="152717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2A74428C-F046-48F5-81BE-CFEFE4CE8B05}"/>
              </a:ext>
            </a:extLst>
          </p:cNvPr>
          <p:cNvSpPr/>
          <p:nvPr/>
        </p:nvSpPr>
        <p:spPr>
          <a:xfrm>
            <a:off x="782016" y="1895891"/>
            <a:ext cx="759901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4800" b="1" dirty="0">
                <a:solidFill>
                  <a:schemeClr val="bg1"/>
                </a:solidFill>
              </a:rPr>
              <a:t>Em quais </a:t>
            </a:r>
            <a:r>
              <a:rPr lang="pt-BR" sz="4800" b="1" dirty="0" smtClean="0">
                <a:solidFill>
                  <a:schemeClr val="bg1"/>
                </a:solidFill>
              </a:rPr>
              <a:t>referências </a:t>
            </a:r>
            <a:r>
              <a:rPr lang="pt-BR" sz="4800" b="1" dirty="0">
                <a:solidFill>
                  <a:schemeClr val="bg1"/>
                </a:solidFill>
              </a:rPr>
              <a:t>bíblicas encontramos a expressão "Jerusalém de cima"? </a:t>
            </a:r>
          </a:p>
        </p:txBody>
      </p:sp>
    </p:spTree>
    <p:extLst>
      <p:ext uri="{BB962C8B-B14F-4D97-AF65-F5344CB8AC3E}">
        <p14:creationId xmlns:p14="http://schemas.microsoft.com/office/powerpoint/2010/main" val="356814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2A74428C-F046-48F5-81BE-CFEFE4CE8B05}"/>
              </a:ext>
            </a:extLst>
          </p:cNvPr>
          <p:cNvSpPr/>
          <p:nvPr/>
        </p:nvSpPr>
        <p:spPr>
          <a:xfrm>
            <a:off x="939809" y="1804599"/>
            <a:ext cx="730248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4800" b="1" dirty="0">
                <a:solidFill>
                  <a:schemeClr val="bg1"/>
                </a:solidFill>
              </a:rPr>
              <a:t>Qual escritor diz que a Jerusalém espiritual “representa a Igreja cristã”?</a:t>
            </a:r>
          </a:p>
        </p:txBody>
      </p:sp>
      <p:pic>
        <p:nvPicPr>
          <p:cNvPr id="4" name="Picture 4" descr="Imagem relacionada">
            <a:extLst>
              <a:ext uri="{FF2B5EF4-FFF2-40B4-BE49-F238E27FC236}">
                <a16:creationId xmlns:a16="http://schemas.microsoft.com/office/drawing/2014/main" xmlns="" id="{847F01A1-9D18-4E35-A57B-5E1FEA9E9C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989153" y="4392311"/>
            <a:ext cx="756628" cy="771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210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2A74428C-F046-48F5-81BE-CFEFE4CE8B05}"/>
              </a:ext>
            </a:extLst>
          </p:cNvPr>
          <p:cNvSpPr/>
          <p:nvPr/>
        </p:nvSpPr>
        <p:spPr>
          <a:xfrm>
            <a:off x="759078" y="1213352"/>
            <a:ext cx="7740144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5400" b="1" dirty="0">
                <a:solidFill>
                  <a:srgbClr val="FFFF00"/>
                </a:solidFill>
              </a:rPr>
              <a:t>CONCLUSÃO</a:t>
            </a:r>
          </a:p>
          <a:p>
            <a:pPr algn="ctr"/>
            <a:r>
              <a:rPr lang="pt-BR" sz="3600" b="1" dirty="0">
                <a:solidFill>
                  <a:schemeClr val="bg1"/>
                </a:solidFill>
              </a:rPr>
              <a:t>Conhecer os nomes e títulos da Igreja serve para que entendamos suas características, função e propósito. Conhecer quem somos é tão importante quanto saber o que devemos </a:t>
            </a:r>
            <a:r>
              <a:rPr lang="pt-BR" sz="3600" b="1" dirty="0" smtClean="0">
                <a:solidFill>
                  <a:schemeClr val="bg1"/>
                </a:solidFill>
              </a:rPr>
              <a:t>fazer.</a:t>
            </a:r>
            <a:r>
              <a:rPr lang="pt-BR" sz="4000" dirty="0" smtClean="0"/>
              <a:t>.</a:t>
            </a:r>
            <a:endParaRPr lang="pt-BR" sz="4000" dirty="0"/>
          </a:p>
        </p:txBody>
      </p:sp>
      <p:pic>
        <p:nvPicPr>
          <p:cNvPr id="3" name="Picture 4" descr="Imagem relacionada">
            <a:extLst>
              <a:ext uri="{FF2B5EF4-FFF2-40B4-BE49-F238E27FC236}">
                <a16:creationId xmlns:a16="http://schemas.microsoft.com/office/drawing/2014/main" xmlns="" id="{F14A1E07-C702-4E9D-A7C1-983B71674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912251" y="5062120"/>
            <a:ext cx="672558" cy="68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913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2A74428C-F046-48F5-81BE-CFEFE4CE8B05}"/>
              </a:ext>
            </a:extLst>
          </p:cNvPr>
          <p:cNvSpPr/>
          <p:nvPr/>
        </p:nvSpPr>
        <p:spPr>
          <a:xfrm>
            <a:off x="754062" y="1670581"/>
            <a:ext cx="7789863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5400" b="1" dirty="0">
                <a:solidFill>
                  <a:schemeClr val="bg1"/>
                </a:solidFill>
              </a:rPr>
              <a:t>Na próxima semana </a:t>
            </a:r>
            <a:r>
              <a:rPr lang="pt-BR" sz="4800" b="1" dirty="0">
                <a:solidFill>
                  <a:srgbClr val="FFFF00"/>
                </a:solidFill>
              </a:rPr>
              <a:t>estudaremos </a:t>
            </a:r>
            <a:r>
              <a:rPr lang="pt-BR" sz="4800" b="1" dirty="0" smtClean="0">
                <a:solidFill>
                  <a:srgbClr val="FFFF00"/>
                </a:solidFill>
              </a:rPr>
              <a:t>a 4ª</a:t>
            </a:r>
            <a:r>
              <a:rPr lang="pt-BR" sz="4800" b="1" dirty="0">
                <a:solidFill>
                  <a:srgbClr val="FFFF00"/>
                </a:solidFill>
              </a:rPr>
              <a:t>. lição </a:t>
            </a:r>
            <a:endParaRPr lang="pt-BR" sz="4400" b="1" dirty="0" smtClean="0">
              <a:solidFill>
                <a:srgbClr val="FFFF00"/>
              </a:solidFill>
            </a:endParaRPr>
          </a:p>
          <a:p>
            <a:pPr algn="ctr"/>
            <a:r>
              <a:rPr lang="pt-BR" sz="5400" b="1" dirty="0" smtClean="0">
                <a:solidFill>
                  <a:schemeClr val="bg1"/>
                </a:solidFill>
              </a:rPr>
              <a:t>da </a:t>
            </a:r>
            <a:r>
              <a:rPr lang="pt-BR" sz="5400" b="1" dirty="0">
                <a:solidFill>
                  <a:schemeClr val="bg1"/>
                </a:solidFill>
              </a:rPr>
              <a:t>Revista Betel Dominical:</a:t>
            </a:r>
          </a:p>
        </p:txBody>
      </p:sp>
    </p:spTree>
    <p:extLst>
      <p:ext uri="{BB962C8B-B14F-4D97-AF65-F5344CB8AC3E}">
        <p14:creationId xmlns:p14="http://schemas.microsoft.com/office/powerpoint/2010/main" val="215405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2A74428C-F046-48F5-81BE-CFEFE4CE8B05}"/>
              </a:ext>
            </a:extLst>
          </p:cNvPr>
          <p:cNvSpPr/>
          <p:nvPr/>
        </p:nvSpPr>
        <p:spPr>
          <a:xfrm>
            <a:off x="715172" y="2125653"/>
            <a:ext cx="778986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800" b="1" dirty="0">
                <a:solidFill>
                  <a:schemeClr val="bg1"/>
                </a:solidFill>
              </a:rPr>
              <a:t>A HISTÓRIA DA IGREJA ATÉ A REFORMA </a:t>
            </a:r>
            <a:r>
              <a:rPr lang="pt-BR" sz="4800" b="1" dirty="0" smtClean="0">
                <a:solidFill>
                  <a:schemeClr val="bg1"/>
                </a:solidFill>
              </a:rPr>
              <a:t>PROTESTANTE.</a:t>
            </a:r>
            <a:endParaRPr lang="pt-BR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70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2A74428C-F046-48F5-81BE-CFEFE4CE8B05}"/>
              </a:ext>
            </a:extLst>
          </p:cNvPr>
          <p:cNvSpPr/>
          <p:nvPr/>
        </p:nvSpPr>
        <p:spPr>
          <a:xfrm>
            <a:off x="677068" y="1965856"/>
            <a:ext cx="778986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5400" b="1" dirty="0">
                <a:solidFill>
                  <a:schemeClr val="bg1"/>
                </a:solidFill>
              </a:rPr>
              <a:t>Deus te abençoe, boa aula e até o próximo </a:t>
            </a:r>
            <a:r>
              <a:rPr lang="pt-BR" sz="5400" b="1" dirty="0">
                <a:solidFill>
                  <a:srgbClr val="FFFF00"/>
                </a:solidFill>
              </a:rPr>
              <a:t>FOCO NA LIÇÃO.</a:t>
            </a:r>
          </a:p>
        </p:txBody>
      </p:sp>
    </p:spTree>
    <p:extLst>
      <p:ext uri="{BB962C8B-B14F-4D97-AF65-F5344CB8AC3E}">
        <p14:creationId xmlns:p14="http://schemas.microsoft.com/office/powerpoint/2010/main" val="206517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hape 372"/>
          <p:cNvSpPr txBox="1">
            <a:spLocks noChangeArrowheads="1"/>
          </p:cNvSpPr>
          <p:nvPr/>
        </p:nvSpPr>
        <p:spPr bwMode="auto">
          <a:xfrm>
            <a:off x="470455" y="2289313"/>
            <a:ext cx="8229600" cy="2252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SzPct val="25000"/>
              <a:buFont typeface="Arial" pitchFamily="34" charset="0"/>
              <a:buNone/>
            </a:pPr>
            <a:r>
              <a:rPr lang="en-US" altLang="pt-BR" sz="13800" b="1" dirty="0">
                <a:solidFill>
                  <a:srgbClr val="FFFFFF"/>
                </a:solidFill>
              </a:rPr>
              <a:t>FIM</a:t>
            </a:r>
          </a:p>
        </p:txBody>
      </p:sp>
    </p:spTree>
    <p:extLst>
      <p:ext uri="{BB962C8B-B14F-4D97-AF65-F5344CB8AC3E}">
        <p14:creationId xmlns:p14="http://schemas.microsoft.com/office/powerpoint/2010/main" val="1276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1026">
            <a:extLst>
              <a:ext uri="{FF2B5EF4-FFF2-40B4-BE49-F238E27FC236}">
                <a16:creationId xmlns:a16="http://schemas.microsoft.com/office/drawing/2014/main" xmlns="" id="{B2AE422C-6ADC-4E1F-A97B-DC96EE18A2D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090632" y="1614925"/>
            <a:ext cx="6993731" cy="335954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pt-BR" sz="5400" b="1" dirty="0">
                <a:solidFill>
                  <a:schemeClr val="bg1"/>
                </a:solidFill>
              </a:rPr>
              <a:t>Nosso comentarista é o Pastor Sérgio Nascimento da Costa</a:t>
            </a:r>
            <a:r>
              <a:rPr lang="pt-BR" sz="5400" b="1" dirty="0"/>
              <a:t>.</a:t>
            </a:r>
            <a:endParaRPr lang="pt-BR" altLang="pt-BR" sz="4000" b="1" dirty="0"/>
          </a:p>
        </p:txBody>
      </p:sp>
    </p:spTree>
    <p:extLst>
      <p:ext uri="{BB962C8B-B14F-4D97-AF65-F5344CB8AC3E}">
        <p14:creationId xmlns:p14="http://schemas.microsoft.com/office/powerpoint/2010/main" val="36140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/>
          </p:cNvPr>
          <p:cNvSpPr/>
          <p:nvPr/>
        </p:nvSpPr>
        <p:spPr>
          <a:xfrm>
            <a:off x="4378535" y="4066809"/>
            <a:ext cx="3995738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srgbClr val="FFFF00"/>
                </a:solidFill>
                <a:latin typeface="+mj-lt"/>
              </a:rPr>
              <a:t>Pastor Sergio Nascimento da Costa</a:t>
            </a:r>
            <a:endParaRPr lang="pt-BR" sz="24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39941" name="Retângulo 4"/>
          <p:cNvSpPr>
            <a:spLocks noChangeArrowheads="1"/>
          </p:cNvSpPr>
          <p:nvPr/>
        </p:nvSpPr>
        <p:spPr bwMode="auto">
          <a:xfrm>
            <a:off x="4498455" y="4828080"/>
            <a:ext cx="399573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pt-BR" altLang="pt-BR" sz="1600" b="1" dirty="0">
                <a:solidFill>
                  <a:schemeClr val="bg1"/>
                </a:solidFill>
              </a:rPr>
              <a:t>Capelão Militar da Marinha do Brasil e membro da Igreja Evangélica Assembleia de Deus em Bairro Amazonas – Rio de Janeiro </a:t>
            </a:r>
            <a:endParaRPr lang="pt-BR" altLang="pt-BR" sz="1600" b="1" dirty="0"/>
          </a:p>
        </p:txBody>
      </p:sp>
      <p:pic>
        <p:nvPicPr>
          <p:cNvPr id="1026" name="Picture 2" descr="C:\Users\Prates\Desktop\100.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527" y="926707"/>
            <a:ext cx="3251239" cy="4873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https://web.whatsapp.com/pp?e=https%3A%2F%2Fpps.whatsapp.net%2Fv%2Ft61.11540-24%2F49763756_2237516909907209_7352002507645648896_n.jpg%3Foe%3D5C82E06E%26oh%3D4d5ce02fe4f84b57dcd702806cdf6915&amp;t=l&amp;u=5521999178007%40c.us&amp;i=154742376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29" name="Picture 5" descr="C:\Users\Prates\Desktop\p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235" y="926707"/>
            <a:ext cx="3026608" cy="3026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92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ítulo 1">
            <a:extLst>
              <a:ext uri="{FF2B5EF4-FFF2-40B4-BE49-F238E27FC236}">
                <a16:creationId xmlns:a16="http://schemas.microsoft.com/office/drawing/2014/main" xmlns="" id="{ADEC02B1-A6C4-44D0-9FA8-C35562B6A4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0977" y="2550390"/>
            <a:ext cx="6942045" cy="1246694"/>
          </a:xfrm>
        </p:spPr>
        <p:txBody>
          <a:bodyPr/>
          <a:lstStyle/>
          <a:p>
            <a:r>
              <a:rPr lang="pt-BR" altLang="pt-BR" sz="6600" b="1" dirty="0">
                <a:solidFill>
                  <a:schemeClr val="bg1"/>
                </a:solidFill>
              </a:rPr>
              <a:t>ORIENTAÇÕES</a:t>
            </a:r>
          </a:p>
        </p:txBody>
      </p:sp>
    </p:spTree>
    <p:extLst>
      <p:ext uri="{BB962C8B-B14F-4D97-AF65-F5344CB8AC3E}">
        <p14:creationId xmlns:p14="http://schemas.microsoft.com/office/powerpoint/2010/main" val="124615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1026">
            <a:extLst>
              <a:ext uri="{FF2B5EF4-FFF2-40B4-BE49-F238E27FC236}">
                <a16:creationId xmlns:a16="http://schemas.microsoft.com/office/drawing/2014/main" xmlns="" id="{B2AE422C-6ADC-4E1F-A97B-DC96EE18A2D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642937" y="1467644"/>
            <a:ext cx="7858125" cy="381873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pt-BR" altLang="pt-BR" sz="4800" b="1" dirty="0"/>
              <a:t>Sinta-se livre para incluir textos, figuras, animações, vídeos e outros elementos à esta apresentação.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1026">
            <a:extLst>
              <a:ext uri="{FF2B5EF4-FFF2-40B4-BE49-F238E27FC236}">
                <a16:creationId xmlns:a16="http://schemas.microsoft.com/office/drawing/2014/main" xmlns="" id="{B2AE422C-6ADC-4E1F-A97B-DC96EE18A2D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485772" y="1367629"/>
            <a:ext cx="8115301" cy="421878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pt-BR" altLang="pt-BR" sz="4400" b="1" dirty="0"/>
              <a:t>A única coisa que recomendamos é manter-se fiel ao texto original da revista e cumprir satisfatoriamente os objetivos da lição.</a:t>
            </a:r>
          </a:p>
        </p:txBody>
      </p:sp>
    </p:spTree>
    <p:extLst>
      <p:ext uri="{BB962C8B-B14F-4D97-AF65-F5344CB8AC3E}">
        <p14:creationId xmlns:p14="http://schemas.microsoft.com/office/powerpoint/2010/main" val="6863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Órbita">
  <a:themeElements>
    <a:clrScheme name="Órbita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10896</TotalTime>
  <Words>587</Words>
  <Application>Microsoft Office PowerPoint</Application>
  <PresentationFormat>Apresentação na tela (4:3)</PresentationFormat>
  <Paragraphs>72</Paragraphs>
  <Slides>48</Slides>
  <Notes>47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48</vt:i4>
      </vt:variant>
    </vt:vector>
  </HeadingPairs>
  <TitlesOfParts>
    <vt:vector size="49" baseType="lpstr">
      <vt:lpstr>1_Órbita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ORIENTAÇÕES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pc-01</dc:creator>
  <cp:lastModifiedBy>Manoel Luiz Prates</cp:lastModifiedBy>
  <cp:revision>1437</cp:revision>
  <dcterms:modified xsi:type="dcterms:W3CDTF">2019-04-12T14:20:08Z</dcterms:modified>
</cp:coreProperties>
</file>